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74" r:id="rId4"/>
    <p:sldId id="298" r:id="rId5"/>
    <p:sldId id="287" r:id="rId6"/>
    <p:sldId id="280" r:id="rId7"/>
    <p:sldId id="291" r:id="rId8"/>
    <p:sldId id="278" r:id="rId9"/>
    <p:sldId id="285" r:id="rId10"/>
    <p:sldId id="295" r:id="rId11"/>
    <p:sldId id="294" r:id="rId12"/>
    <p:sldId id="290" r:id="rId13"/>
    <p:sldId id="293" r:id="rId14"/>
    <p:sldId id="281" r:id="rId15"/>
    <p:sldId id="289" r:id="rId16"/>
    <p:sldId id="288" r:id="rId17"/>
    <p:sldId id="286" r:id="rId18"/>
    <p:sldId id="284" r:id="rId19"/>
    <p:sldId id="276" r:id="rId20"/>
    <p:sldId id="283" r:id="rId21"/>
    <p:sldId id="282" r:id="rId22"/>
    <p:sldId id="269" r:id="rId23"/>
    <p:sldId id="279" r:id="rId24"/>
    <p:sldId id="270" r:id="rId25"/>
    <p:sldId id="277" r:id="rId26"/>
    <p:sldId id="275" r:id="rId27"/>
    <p:sldId id="273" r:id="rId28"/>
    <p:sldId id="272" r:id="rId29"/>
    <p:sldId id="271" r:id="rId30"/>
    <p:sldId id="268" r:id="rId31"/>
    <p:sldId id="267" r:id="rId32"/>
    <p:sldId id="265" r:id="rId33"/>
    <p:sldId id="264" r:id="rId34"/>
    <p:sldId id="263" r:id="rId35"/>
    <p:sldId id="262" r:id="rId36"/>
    <p:sldId id="261" r:id="rId37"/>
    <p:sldId id="260" r:id="rId38"/>
    <p:sldId id="259" r:id="rId39"/>
    <p:sldId id="258" r:id="rId40"/>
    <p:sldId id="300" r:id="rId41"/>
    <p:sldId id="299" r:id="rId42"/>
    <p:sldId id="302" r:id="rId43"/>
    <p:sldId id="296" r:id="rId44"/>
    <p:sldId id="297" r:id="rId45"/>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8" autoAdjust="0"/>
    <p:restoredTop sz="94660"/>
  </p:normalViewPr>
  <p:slideViewPr>
    <p:cSldViewPr>
      <p:cViewPr varScale="1">
        <p:scale>
          <a:sx n="107" d="100"/>
          <a:sy n="107"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nl-BE"/>
          </a:p>
        </p:txBody>
      </p:sp>
      <p:sp>
        <p:nvSpPr>
          <p:cNvPr id="4"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661D2B7B-2F96-4D9F-84C8-4141230C6F9C}" type="slidenum">
              <a:rPr lang="nl-NL" altLang="fr-FR"/>
              <a:pPr/>
              <a:t>‹N°›</a:t>
            </a:fld>
            <a:endParaRPr lang="nl-NL" altLang="fr-FR"/>
          </a:p>
        </p:txBody>
      </p:sp>
    </p:spTree>
    <p:extLst>
      <p:ext uri="{BB962C8B-B14F-4D97-AF65-F5344CB8AC3E}">
        <p14:creationId xmlns:p14="http://schemas.microsoft.com/office/powerpoint/2010/main" val="3728445278"/>
      </p:ext>
    </p:extLst>
  </p:cSld>
  <p:clrMapOvr>
    <a:masterClrMapping/>
  </p:clrMapOvr>
  <p:transition spd="slow" advTm="8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nl-BE"/>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E811126C-58DE-4D36-94A3-ABCE2B863D06}" type="slidenum">
              <a:rPr lang="nl-NL" altLang="fr-FR"/>
              <a:pPr/>
              <a:t>‹N°›</a:t>
            </a:fld>
            <a:endParaRPr lang="nl-NL" altLang="fr-FR"/>
          </a:p>
        </p:txBody>
      </p:sp>
    </p:spTree>
    <p:extLst>
      <p:ext uri="{BB962C8B-B14F-4D97-AF65-F5344CB8AC3E}">
        <p14:creationId xmlns:p14="http://schemas.microsoft.com/office/powerpoint/2010/main" val="3425791215"/>
      </p:ext>
    </p:extLst>
  </p:cSld>
  <p:clrMapOvr>
    <a:masterClrMapping/>
  </p:clrMapOvr>
  <p:transition spd="slow" advTm="8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4E5CA8AF-B583-4AAD-AE78-B2D7009C2E22}" type="slidenum">
              <a:rPr lang="nl-NL" altLang="fr-FR"/>
              <a:pPr/>
              <a:t>‹N°›</a:t>
            </a:fld>
            <a:endParaRPr lang="nl-NL" altLang="fr-FR"/>
          </a:p>
        </p:txBody>
      </p:sp>
    </p:spTree>
    <p:extLst>
      <p:ext uri="{BB962C8B-B14F-4D97-AF65-F5344CB8AC3E}">
        <p14:creationId xmlns:p14="http://schemas.microsoft.com/office/powerpoint/2010/main" val="337845616"/>
      </p:ext>
    </p:extLst>
  </p:cSld>
  <p:clrMapOvr>
    <a:masterClrMapping/>
  </p:clrMapOvr>
  <p:transition spd="slow" advTm="8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nl-BE"/>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F9D70BAC-6759-4C55-ADC7-3CE37AB43CDF}" type="slidenum">
              <a:rPr lang="nl-NL" altLang="fr-FR"/>
              <a:pPr/>
              <a:t>‹N°›</a:t>
            </a:fld>
            <a:endParaRPr lang="nl-NL" altLang="fr-FR"/>
          </a:p>
        </p:txBody>
      </p:sp>
    </p:spTree>
    <p:extLst>
      <p:ext uri="{BB962C8B-B14F-4D97-AF65-F5344CB8AC3E}">
        <p14:creationId xmlns:p14="http://schemas.microsoft.com/office/powerpoint/2010/main" val="2093224817"/>
      </p:ext>
    </p:extLst>
  </p:cSld>
  <p:clrMapOvr>
    <a:masterClrMapping/>
  </p:clrMapOvr>
  <p:transition spd="slow" advTm="8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38FF0C78-FB8B-4804-A378-8E2FEFF6D388}" type="slidenum">
              <a:rPr lang="nl-NL" altLang="fr-FR"/>
              <a:pPr/>
              <a:t>‹N°›</a:t>
            </a:fld>
            <a:endParaRPr lang="nl-NL" altLang="fr-FR"/>
          </a:p>
        </p:txBody>
      </p:sp>
    </p:spTree>
    <p:extLst>
      <p:ext uri="{BB962C8B-B14F-4D97-AF65-F5344CB8AC3E}">
        <p14:creationId xmlns:p14="http://schemas.microsoft.com/office/powerpoint/2010/main" val="2458977999"/>
      </p:ext>
    </p:extLst>
  </p:cSld>
  <p:clrMapOvr>
    <a:masterClrMapping/>
  </p:clrMapOvr>
  <p:transition spd="slow" advTm="8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5"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3F1CBE3F-9B3A-4421-B74F-3F5043F0B1E8}" type="slidenum">
              <a:rPr lang="nl-NL" altLang="fr-FR"/>
              <a:pPr/>
              <a:t>‹N°›</a:t>
            </a:fld>
            <a:endParaRPr lang="nl-NL" altLang="fr-FR"/>
          </a:p>
        </p:txBody>
      </p:sp>
    </p:spTree>
    <p:extLst>
      <p:ext uri="{BB962C8B-B14F-4D97-AF65-F5344CB8AC3E}">
        <p14:creationId xmlns:p14="http://schemas.microsoft.com/office/powerpoint/2010/main" val="2240601150"/>
      </p:ext>
    </p:extLst>
  </p:cSld>
  <p:clrMapOvr>
    <a:masterClrMapping/>
  </p:clrMapOvr>
  <p:transition spd="slow" advTm="8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7"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8A0FF08F-745C-4814-BCCA-C23BE6A5C002}" type="slidenum">
              <a:rPr lang="nl-NL" altLang="fr-FR"/>
              <a:pPr/>
              <a:t>‹N°›</a:t>
            </a:fld>
            <a:endParaRPr lang="nl-NL" altLang="fr-FR"/>
          </a:p>
        </p:txBody>
      </p:sp>
    </p:spTree>
    <p:extLst>
      <p:ext uri="{BB962C8B-B14F-4D97-AF65-F5344CB8AC3E}">
        <p14:creationId xmlns:p14="http://schemas.microsoft.com/office/powerpoint/2010/main" val="341654526"/>
      </p:ext>
    </p:extLst>
  </p:cSld>
  <p:clrMapOvr>
    <a:masterClrMapping/>
  </p:clrMapOvr>
  <p:transition spd="slow" advTm="8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nl-BE"/>
          </a:p>
        </p:txBody>
      </p:sp>
      <p:sp>
        <p:nvSpPr>
          <p:cNvPr id="3"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B4D49CF1-5F93-4AB3-A7A3-B5414EA660B4}" type="slidenum">
              <a:rPr lang="nl-NL" altLang="fr-FR"/>
              <a:pPr/>
              <a:t>‹N°›</a:t>
            </a:fld>
            <a:endParaRPr lang="nl-NL" altLang="fr-FR"/>
          </a:p>
        </p:txBody>
      </p:sp>
    </p:spTree>
    <p:extLst>
      <p:ext uri="{BB962C8B-B14F-4D97-AF65-F5344CB8AC3E}">
        <p14:creationId xmlns:p14="http://schemas.microsoft.com/office/powerpoint/2010/main" val="1947551910"/>
      </p:ext>
    </p:extLst>
  </p:cSld>
  <p:clrMapOvr>
    <a:masterClrMapping/>
  </p:clrMapOvr>
  <p:transition spd="slow" advTm="8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60C53BBD-0E98-4729-8A33-CAFB32D33E83}" type="slidenum">
              <a:rPr lang="nl-NL" altLang="fr-FR"/>
              <a:pPr/>
              <a:t>‹N°›</a:t>
            </a:fld>
            <a:endParaRPr lang="nl-NL" altLang="fr-FR"/>
          </a:p>
        </p:txBody>
      </p:sp>
    </p:spTree>
    <p:extLst>
      <p:ext uri="{BB962C8B-B14F-4D97-AF65-F5344CB8AC3E}">
        <p14:creationId xmlns:p14="http://schemas.microsoft.com/office/powerpoint/2010/main" val="713260803"/>
      </p:ext>
    </p:extLst>
  </p:cSld>
  <p:clrMapOvr>
    <a:masterClrMapping/>
  </p:clrMapOvr>
  <p:transition spd="slow" advTm="8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79BCCB97-650A-458D-A845-7624E40357A4}" type="slidenum">
              <a:rPr lang="nl-NL" altLang="fr-FR"/>
              <a:pPr/>
              <a:t>‹N°›</a:t>
            </a:fld>
            <a:endParaRPr lang="nl-NL" altLang="fr-FR"/>
          </a:p>
        </p:txBody>
      </p:sp>
    </p:spTree>
    <p:extLst>
      <p:ext uri="{BB962C8B-B14F-4D97-AF65-F5344CB8AC3E}">
        <p14:creationId xmlns:p14="http://schemas.microsoft.com/office/powerpoint/2010/main" val="1038148292"/>
      </p:ext>
    </p:extLst>
  </p:cSld>
  <p:clrMapOvr>
    <a:masterClrMapping/>
  </p:clrMapOvr>
  <p:transition spd="slow" advTm="8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0E89B44D-D37B-4A4D-A525-7099E1E3081F}"/>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2CDF5A5C-1990-4A94-B38B-1345C7A74B6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B8AE2539-50E8-4AB3-8960-D610C9DC999C}"/>
              </a:ext>
            </a:extLst>
          </p:cNvPr>
          <p:cNvSpPr>
            <a:spLocks noGrp="1" noChangeArrowheads="1"/>
          </p:cNvSpPr>
          <p:nvPr>
            <p:ph type="sldNum" sz="quarter" idx="12"/>
          </p:nvPr>
        </p:nvSpPr>
        <p:spPr>
          <a:ln/>
        </p:spPr>
        <p:txBody>
          <a:bodyPr/>
          <a:lstStyle>
            <a:lvl1pPr>
              <a:defRPr/>
            </a:lvl1pPr>
          </a:lstStyle>
          <a:p>
            <a:fld id="{1EFFF7FB-1D60-48F2-BAEE-7731B28F1326}" type="slidenum">
              <a:rPr lang="nl-NL" altLang="fr-FR"/>
              <a:pPr/>
              <a:t>‹N°›</a:t>
            </a:fld>
            <a:endParaRPr lang="nl-NL" altLang="fr-FR"/>
          </a:p>
        </p:txBody>
      </p:sp>
    </p:spTree>
    <p:extLst>
      <p:ext uri="{BB962C8B-B14F-4D97-AF65-F5344CB8AC3E}">
        <p14:creationId xmlns:p14="http://schemas.microsoft.com/office/powerpoint/2010/main" val="3689179199"/>
      </p:ext>
    </p:extLst>
  </p:cSld>
  <p:clrMapOvr>
    <a:masterClrMapping/>
  </p:clrMapOvr>
  <p:transition spd="slow" advTm="8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fr-FR"/>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fr-FR"/>
              <a:t>Klik om de opmaakprofielen van de modeltekst te bewerken</a:t>
            </a:r>
          </a:p>
          <a:p>
            <a:pPr lvl="1"/>
            <a:r>
              <a:rPr lang="nl-NL" altLang="fr-FR"/>
              <a:t>Tweede niveau</a:t>
            </a:r>
          </a:p>
          <a:p>
            <a:pPr lvl="2"/>
            <a:r>
              <a:rPr lang="nl-NL" altLang="fr-FR"/>
              <a:t>Derde niveau</a:t>
            </a:r>
          </a:p>
          <a:p>
            <a:pPr lvl="3"/>
            <a:r>
              <a:rPr lang="nl-NL" altLang="fr-FR"/>
              <a:t>Vierde niveau</a:t>
            </a:r>
          </a:p>
          <a:p>
            <a:pPr lvl="4"/>
            <a:r>
              <a:rPr lang="nl-NL" altLang="fr-FR"/>
              <a:t>Vijfde niveau</a:t>
            </a:r>
          </a:p>
        </p:txBody>
      </p:sp>
      <p:sp>
        <p:nvSpPr>
          <p:cNvPr id="1028" name="Rectangle 4">
            <a:extLst>
              <a:ext uri="{FF2B5EF4-FFF2-40B4-BE49-F238E27FC236}">
                <a16:creationId xmlns:a16="http://schemas.microsoft.com/office/drawing/2014/main" id="{0E89B44D-D37B-4A4D-A525-7099E1E3081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nl-NL"/>
          </a:p>
        </p:txBody>
      </p:sp>
      <p:sp>
        <p:nvSpPr>
          <p:cNvPr id="1029" name="Rectangle 5">
            <a:extLst>
              <a:ext uri="{FF2B5EF4-FFF2-40B4-BE49-F238E27FC236}">
                <a16:creationId xmlns:a16="http://schemas.microsoft.com/office/drawing/2014/main" id="{2CDF5A5C-1990-4A94-B38B-1345C7A74B6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nl-NL"/>
          </a:p>
        </p:txBody>
      </p:sp>
      <p:sp>
        <p:nvSpPr>
          <p:cNvPr id="1030" name="Rectangle 6">
            <a:extLst>
              <a:ext uri="{FF2B5EF4-FFF2-40B4-BE49-F238E27FC236}">
                <a16:creationId xmlns:a16="http://schemas.microsoft.com/office/drawing/2014/main" id="{B8AE2539-50E8-4AB3-8960-D610C9DC999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3FF9F66-7ADE-42E8-856D-94A33CB4C6A5}" type="slidenum">
              <a:rPr lang="nl-NL" altLang="fr-FR"/>
              <a:pPr/>
              <a:t>‹N°›</a:t>
            </a:fld>
            <a:endParaRPr lang="nl-NL"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8000">
    <p:randomBar dir="ver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050" name="TextBox 6"/>
          <p:cNvSpPr txBox="1">
            <a:spLocks noChangeArrowheads="1"/>
          </p:cNvSpPr>
          <p:nvPr/>
        </p:nvSpPr>
        <p:spPr bwMode="auto">
          <a:xfrm>
            <a:off x="228600" y="457200"/>
            <a:ext cx="8715375"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4000" b="1" dirty="0">
                <a:solidFill>
                  <a:schemeClr val="accent2"/>
                </a:solidFill>
              </a:rPr>
              <a:t>Les </a:t>
            </a:r>
            <a:r>
              <a:rPr lang="en-US" altLang="fr-FR" sz="4000" b="1" dirty="0" err="1">
                <a:solidFill>
                  <a:schemeClr val="accent2"/>
                </a:solidFill>
              </a:rPr>
              <a:t>membres</a:t>
            </a:r>
            <a:r>
              <a:rPr lang="en-US" altLang="fr-FR" sz="4000" b="1" dirty="0">
                <a:solidFill>
                  <a:schemeClr val="accent2"/>
                </a:solidFill>
              </a:rPr>
              <a:t> du Bureau Directeur du GNVR</a:t>
            </a:r>
          </a:p>
          <a:p>
            <a:pPr algn="ctr" eaLnBrk="1" hangingPunct="1">
              <a:spcBef>
                <a:spcPct val="0"/>
              </a:spcBef>
              <a:buFontTx/>
              <a:buNone/>
            </a:pPr>
            <a:r>
              <a:rPr lang="en-US" altLang="fr-FR" sz="4000" b="1" dirty="0" err="1">
                <a:solidFill>
                  <a:schemeClr val="accent2"/>
                </a:solidFill>
              </a:rPr>
              <a:t>vous</a:t>
            </a:r>
            <a:r>
              <a:rPr lang="en-US" altLang="fr-FR" sz="4000" b="1" dirty="0">
                <a:solidFill>
                  <a:schemeClr val="accent2"/>
                </a:solidFill>
              </a:rPr>
              <a:t> </a:t>
            </a:r>
            <a:r>
              <a:rPr lang="en-US" altLang="fr-FR" sz="4000" b="1" dirty="0" err="1">
                <a:solidFill>
                  <a:schemeClr val="accent2"/>
                </a:solidFill>
              </a:rPr>
              <a:t>souhaitent</a:t>
            </a:r>
            <a:r>
              <a:rPr lang="en-US" altLang="fr-FR" sz="4000" b="1" dirty="0">
                <a:solidFill>
                  <a:schemeClr val="accent2"/>
                </a:solidFill>
              </a:rPr>
              <a:t> </a:t>
            </a:r>
            <a:r>
              <a:rPr lang="en-US" altLang="fr-FR" sz="4000" b="1" dirty="0" err="1">
                <a:solidFill>
                  <a:schemeClr val="accent2"/>
                </a:solidFill>
              </a:rPr>
              <a:t>une</a:t>
            </a:r>
            <a:r>
              <a:rPr lang="en-US" altLang="fr-FR" sz="4000" b="1" dirty="0">
                <a:solidFill>
                  <a:schemeClr val="accent2"/>
                </a:solidFill>
              </a:rPr>
              <a:t> </a:t>
            </a:r>
            <a:r>
              <a:rPr lang="en-US" altLang="fr-FR" sz="4000" b="1" dirty="0" err="1">
                <a:solidFill>
                  <a:schemeClr val="accent2"/>
                </a:solidFill>
              </a:rPr>
              <a:t>très</a:t>
            </a:r>
            <a:endParaRPr lang="en-US" altLang="fr-FR" sz="4000" b="1" dirty="0">
              <a:solidFill>
                <a:schemeClr val="accent2"/>
              </a:solidFill>
            </a:endParaRPr>
          </a:p>
          <a:p>
            <a:pPr algn="ctr" eaLnBrk="1" hangingPunct="1">
              <a:spcBef>
                <a:spcPct val="0"/>
              </a:spcBef>
              <a:buFontTx/>
              <a:buNone/>
            </a:pPr>
            <a:r>
              <a:rPr lang="en-US" altLang="fr-FR" sz="4000" b="1" dirty="0">
                <a:solidFill>
                  <a:schemeClr val="accent2"/>
                </a:solidFill>
              </a:rPr>
              <a:t>Bonne et </a:t>
            </a:r>
            <a:r>
              <a:rPr lang="en-US" altLang="fr-FR" sz="4000" b="1" dirty="0" err="1">
                <a:solidFill>
                  <a:schemeClr val="accent2"/>
                </a:solidFill>
              </a:rPr>
              <a:t>Heureuse</a:t>
            </a:r>
            <a:r>
              <a:rPr lang="en-US" altLang="fr-FR" sz="4000" b="1" dirty="0">
                <a:solidFill>
                  <a:schemeClr val="accent2"/>
                </a:solidFill>
              </a:rPr>
              <a:t> </a:t>
            </a:r>
          </a:p>
          <a:p>
            <a:pPr algn="ctr" eaLnBrk="1" hangingPunct="1">
              <a:spcBef>
                <a:spcPct val="0"/>
              </a:spcBef>
              <a:buFontTx/>
              <a:buNone/>
            </a:pPr>
            <a:r>
              <a:rPr lang="en-US" altLang="fr-FR" sz="4000" b="1" dirty="0" err="1">
                <a:solidFill>
                  <a:schemeClr val="accent2"/>
                </a:solidFill>
              </a:rPr>
              <a:t>Année</a:t>
            </a:r>
            <a:r>
              <a:rPr lang="en-US" altLang="fr-FR" sz="4000" b="1" dirty="0">
                <a:solidFill>
                  <a:schemeClr val="accent2"/>
                </a:solidFill>
              </a:rPr>
              <a:t> 2023!</a:t>
            </a:r>
            <a:br>
              <a:rPr lang="en-US" altLang="fr-FR" sz="4000" b="1" dirty="0">
                <a:solidFill>
                  <a:schemeClr val="accent2"/>
                </a:solidFill>
              </a:rPr>
            </a:br>
            <a:endParaRPr lang="en-US" altLang="fr-FR" sz="4000" b="1" dirty="0">
              <a:solidFill>
                <a:schemeClr val="accent2"/>
              </a:solidFill>
            </a:endParaRPr>
          </a:p>
          <a:p>
            <a:pPr algn="ctr" eaLnBrk="1" hangingPunct="1">
              <a:spcBef>
                <a:spcPct val="0"/>
              </a:spcBef>
              <a:buFontTx/>
              <a:buNone/>
            </a:pPr>
            <a:r>
              <a:rPr lang="en-US" altLang="fr-FR" sz="4000" b="1" dirty="0">
                <a:solidFill>
                  <a:schemeClr val="accent2"/>
                </a:solidFill>
              </a:rPr>
              <a:t>Avec  </a:t>
            </a:r>
            <a:r>
              <a:rPr lang="en-US" altLang="fr-FR" sz="4000" b="1" dirty="0" err="1">
                <a:solidFill>
                  <a:schemeClr val="accent2"/>
                </a:solidFill>
              </a:rPr>
              <a:t>quelques</a:t>
            </a:r>
            <a:r>
              <a:rPr lang="en-US" altLang="fr-FR" sz="4000" b="1" dirty="0">
                <a:solidFill>
                  <a:schemeClr val="accent2"/>
                </a:solidFill>
              </a:rPr>
              <a:t> pensées</a:t>
            </a:r>
            <a:br>
              <a:rPr lang="en-US" altLang="fr-FR" sz="4000" b="1" dirty="0">
                <a:solidFill>
                  <a:schemeClr val="accent2"/>
                </a:solidFill>
              </a:rPr>
            </a:br>
            <a:r>
              <a:rPr lang="en-US" altLang="fr-FR" sz="4000" b="1" dirty="0">
                <a:solidFill>
                  <a:schemeClr val="accent2"/>
                </a:solidFill>
              </a:rPr>
              <a:t> d’un </a:t>
            </a:r>
            <a:r>
              <a:rPr lang="en-US" altLang="fr-FR" sz="4000" b="1" dirty="0" err="1">
                <a:solidFill>
                  <a:schemeClr val="accent2"/>
                </a:solidFill>
              </a:rPr>
              <a:t>vieux</a:t>
            </a:r>
            <a:r>
              <a:rPr lang="en-US" altLang="fr-FR" sz="4000" b="1" dirty="0">
                <a:solidFill>
                  <a:schemeClr val="accent2"/>
                </a:solidFill>
              </a:rPr>
              <a:t> sage </a:t>
            </a:r>
          </a:p>
          <a:p>
            <a:pPr algn="ctr" eaLnBrk="1" hangingPunct="1">
              <a:spcBef>
                <a:spcPct val="0"/>
              </a:spcBef>
              <a:buFontTx/>
              <a:buNone/>
            </a:pPr>
            <a:r>
              <a:rPr lang="en-US" altLang="fr-FR" sz="4000" b="1" dirty="0" err="1">
                <a:solidFill>
                  <a:schemeClr val="accent2"/>
                </a:solidFill>
              </a:rPr>
              <a:t>colombien</a:t>
            </a:r>
            <a:r>
              <a:rPr lang="en-US" altLang="fr-FR" sz="4000" b="1" dirty="0">
                <a:solidFill>
                  <a:schemeClr val="accent2"/>
                </a:solidFill>
              </a:rPr>
              <a:t>, </a:t>
            </a:r>
            <a:br>
              <a:rPr lang="en-US" altLang="fr-FR" sz="4000" b="1" dirty="0">
                <a:solidFill>
                  <a:schemeClr val="accent2"/>
                </a:solidFill>
              </a:rPr>
            </a:br>
            <a:r>
              <a:rPr lang="en-US" altLang="fr-FR" sz="4000" b="1" dirty="0">
                <a:solidFill>
                  <a:schemeClr val="accent2"/>
                </a:solidFill>
              </a:rPr>
              <a:t>Jorge </a:t>
            </a:r>
            <a:r>
              <a:rPr lang="en-US" altLang="fr-FR" sz="4000" b="1" dirty="0" err="1">
                <a:solidFill>
                  <a:schemeClr val="accent2"/>
                </a:solidFill>
              </a:rPr>
              <a:t>Annibal</a:t>
            </a:r>
            <a:r>
              <a:rPr lang="en-US" altLang="fr-FR" sz="4000" b="1" dirty="0">
                <a:solidFill>
                  <a:schemeClr val="accent2"/>
                </a:solidFill>
              </a:rPr>
              <a:t> Torres,</a:t>
            </a:r>
            <a:br>
              <a:rPr lang="en-US" altLang="fr-FR" sz="4000" b="1" dirty="0">
                <a:solidFill>
                  <a:schemeClr val="accent2"/>
                </a:solidFill>
              </a:rPr>
            </a:br>
            <a:r>
              <a:rPr lang="en-US" altLang="fr-FR" sz="4000" b="1" dirty="0">
                <a:solidFill>
                  <a:schemeClr val="accent2"/>
                </a:solidFill>
              </a:rPr>
              <a:t>  </a:t>
            </a:r>
          </a:p>
          <a:p>
            <a:pPr algn="ctr" eaLnBrk="1" hangingPunct="1">
              <a:spcBef>
                <a:spcPct val="0"/>
              </a:spcBef>
              <a:buFontTx/>
              <a:buNone/>
            </a:pPr>
            <a:endParaRPr lang="en-US" altLang="fr-FR" sz="4000" b="1" dirty="0">
              <a:solidFill>
                <a:schemeClr val="accent2"/>
              </a:solidFill>
            </a:endParaRPr>
          </a:p>
        </p:txBody>
      </p:sp>
    </p:spTree>
  </p:cSld>
  <p:clrMapOvr>
    <a:masterClrMapping/>
  </p:clrMapOvr>
  <p:transition spd="slow" advTm="9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endParaRPr lang="nl-BE" altLang="fr-FR"/>
          </a:p>
        </p:txBody>
      </p:sp>
      <p:sp>
        <p:nvSpPr>
          <p:cNvPr id="11267" name="Rectangle 3"/>
          <p:cNvSpPr>
            <a:spLocks noGrp="1" noChangeArrowheads="1"/>
          </p:cNvSpPr>
          <p:nvPr>
            <p:ph type="subTitle" idx="1"/>
          </p:nvPr>
        </p:nvSpPr>
        <p:spPr/>
        <p:txBody>
          <a:bodyPr/>
          <a:lstStyle/>
          <a:p>
            <a:pPr eaLnBrk="1" hangingPunct="1"/>
            <a:endParaRPr lang="nl-BE" altLang="fr-FR"/>
          </a:p>
        </p:txBody>
      </p:sp>
      <p:pic>
        <p:nvPicPr>
          <p:cNvPr id="11268"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4 Rectángulo"/>
          <p:cNvSpPr>
            <a:spLocks noChangeArrowheads="1"/>
          </p:cNvSpPr>
          <p:nvPr/>
        </p:nvSpPr>
        <p:spPr bwMode="auto">
          <a:xfrm>
            <a:off x="2286000" y="2143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a:solidFill>
                  <a:schemeClr val="bg1"/>
                </a:solidFill>
              </a:rPr>
              <a:t>9</a:t>
            </a:r>
            <a:r>
              <a:rPr lang="es-ES" altLang="fr-FR" sz="1800" i="1">
                <a:solidFill>
                  <a:schemeClr val="bg1"/>
                </a:solidFill>
              </a:rPr>
              <a:t>. Rêve davantage lorsque tu es</a:t>
            </a:r>
            <a:br>
              <a:rPr lang="es-ES" altLang="fr-FR" sz="1800" i="1">
                <a:solidFill>
                  <a:schemeClr val="bg1"/>
                </a:solidFill>
              </a:rPr>
            </a:br>
            <a:r>
              <a:rPr lang="es-ES" altLang="fr-FR" sz="1800" i="1">
                <a:solidFill>
                  <a:schemeClr val="bg1"/>
                </a:solidFill>
              </a:rPr>
              <a:t>    éveillé. </a:t>
            </a:r>
          </a:p>
        </p:txBody>
      </p:sp>
    </p:spTree>
  </p:cSld>
  <p:clrMapOvr>
    <a:masterClrMapping/>
  </p:clrMapOvr>
  <p:transition spd="slow" advTm="500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endParaRPr lang="nl-BE" altLang="fr-FR"/>
          </a:p>
        </p:txBody>
      </p:sp>
      <p:sp>
        <p:nvSpPr>
          <p:cNvPr id="12291" name="Rectangle 3"/>
          <p:cNvSpPr>
            <a:spLocks noGrp="1" noChangeArrowheads="1"/>
          </p:cNvSpPr>
          <p:nvPr>
            <p:ph type="subTitle" idx="1"/>
          </p:nvPr>
        </p:nvSpPr>
        <p:spPr/>
        <p:txBody>
          <a:bodyPr/>
          <a:lstStyle/>
          <a:p>
            <a:pPr eaLnBrk="1" hangingPunct="1"/>
            <a:endParaRPr lang="nl-BE" altLang="fr-FR"/>
          </a:p>
        </p:txBody>
      </p:sp>
      <p:pic>
        <p:nvPicPr>
          <p:cNvPr id="12292" name="Picture 4"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4 Rectángulo"/>
          <p:cNvSpPr>
            <a:spLocks noChangeArrowheads="1"/>
          </p:cNvSpPr>
          <p:nvPr/>
        </p:nvSpPr>
        <p:spPr bwMode="auto">
          <a:xfrm>
            <a:off x="0" y="4357688"/>
            <a:ext cx="68580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endParaRPr lang="es-ES" altLang="fr-FR" sz="1800">
              <a:solidFill>
                <a:schemeClr val="bg1"/>
              </a:solidFill>
            </a:endParaRPr>
          </a:p>
          <a:p>
            <a:pPr algn="just" eaLnBrk="1" hangingPunct="1">
              <a:spcBef>
                <a:spcPct val="0"/>
              </a:spcBef>
              <a:buFontTx/>
              <a:buNone/>
            </a:pPr>
            <a:endParaRPr lang="es-ES" altLang="fr-FR" sz="1800">
              <a:solidFill>
                <a:schemeClr val="bg1"/>
              </a:solidFill>
            </a:endParaRPr>
          </a:p>
          <a:p>
            <a:pPr algn="just" eaLnBrk="1" hangingPunct="1">
              <a:spcBef>
                <a:spcPct val="0"/>
              </a:spcBef>
              <a:buFontTx/>
              <a:buNone/>
            </a:pPr>
            <a:endParaRPr lang="es-ES" altLang="fr-FR" sz="1800">
              <a:solidFill>
                <a:schemeClr val="bg1"/>
              </a:solidFill>
            </a:endParaRPr>
          </a:p>
          <a:p>
            <a:pPr algn="just" eaLnBrk="1" hangingPunct="1">
              <a:spcBef>
                <a:spcPct val="0"/>
              </a:spcBef>
              <a:buFontTx/>
              <a:buNone/>
            </a:pPr>
            <a:endParaRPr lang="es-ES" altLang="fr-FR" sz="1800">
              <a:solidFill>
                <a:schemeClr val="bg1"/>
              </a:solidFill>
            </a:endParaRPr>
          </a:p>
          <a:p>
            <a:pPr eaLnBrk="1" hangingPunct="1">
              <a:spcBef>
                <a:spcPct val="0"/>
              </a:spcBef>
              <a:buFontTx/>
              <a:buNone/>
            </a:pPr>
            <a:r>
              <a:rPr lang="es-ES" altLang="fr-FR" sz="1800" i="1">
                <a:solidFill>
                  <a:schemeClr val="bg1"/>
                </a:solidFill>
              </a:rPr>
              <a:t>10. Alimente-toi du fruit des arbres et des plantes.  Mange moins d’aliments industriels ou qui requièrent un sacrifice. </a:t>
            </a:r>
            <a:br>
              <a:rPr lang="es-ES" altLang="fr-FR" sz="1800" i="1">
                <a:solidFill>
                  <a:schemeClr val="bg1"/>
                </a:solidFill>
              </a:rPr>
            </a:br>
            <a:endParaRPr lang="es-ES" altLang="fr-FR" sz="1800" i="1">
              <a:solidFill>
                <a:schemeClr val="bg1"/>
              </a:solidFill>
            </a:endParaRPr>
          </a:p>
        </p:txBody>
      </p:sp>
    </p:spTree>
  </p:cSld>
  <p:clrMapOvr>
    <a:masterClrMapping/>
  </p:clrMapOvr>
  <p:transition spd="slow" advTm="500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nl-BE" altLang="fr-FR"/>
          </a:p>
        </p:txBody>
      </p:sp>
      <p:sp>
        <p:nvSpPr>
          <p:cNvPr id="13315" name="Rectangle 3"/>
          <p:cNvSpPr>
            <a:spLocks noGrp="1" noChangeArrowheads="1"/>
          </p:cNvSpPr>
          <p:nvPr>
            <p:ph type="subTitle" idx="1"/>
          </p:nvPr>
        </p:nvSpPr>
        <p:spPr/>
        <p:txBody>
          <a:bodyPr/>
          <a:lstStyle/>
          <a:p>
            <a:pPr eaLnBrk="1" hangingPunct="1"/>
            <a:endParaRPr lang="nl-BE" altLang="fr-FR"/>
          </a:p>
        </p:txBody>
      </p:sp>
      <p:pic>
        <p:nvPicPr>
          <p:cNvPr id="13316" name="Picture 4"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4 Rectángulo"/>
          <p:cNvSpPr>
            <a:spLocks noChangeArrowheads="1"/>
          </p:cNvSpPr>
          <p:nvPr/>
        </p:nvSpPr>
        <p:spPr bwMode="auto">
          <a:xfrm>
            <a:off x="0" y="0"/>
            <a:ext cx="55006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11. Mange des noix. Bois du thé vert, beaucoup d’eau et une coupe de vin par jour (consomme-la pour célébrer le merveilleux de la vie et fais-le en compagnie de quelqu’un que tu aimes). </a:t>
            </a:r>
            <a:br>
              <a:rPr lang="es-ES" altLang="fr-FR" sz="1800" i="1">
                <a:solidFill>
                  <a:schemeClr val="bg1"/>
                </a:solidFill>
              </a:rPr>
            </a:br>
            <a:br>
              <a:rPr lang="es-ES" altLang="fr-FR" sz="1800" i="1">
                <a:solidFill>
                  <a:schemeClr val="bg1"/>
                </a:solidFill>
              </a:rPr>
            </a:br>
            <a:endParaRPr lang="es-ES" altLang="fr-FR" sz="1800" i="1">
              <a:solidFill>
                <a:schemeClr val="bg1"/>
              </a:solidFill>
            </a:endParaRPr>
          </a:p>
        </p:txBody>
      </p:sp>
    </p:spTree>
  </p:cSld>
  <p:clrMapOvr>
    <a:masterClrMapping/>
  </p:clrMapOvr>
  <p:transition spd="slow" advTm="500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endParaRPr lang="nl-BE" altLang="fr-FR"/>
          </a:p>
        </p:txBody>
      </p:sp>
      <p:sp>
        <p:nvSpPr>
          <p:cNvPr id="14339" name="Rectangle 3"/>
          <p:cNvSpPr>
            <a:spLocks noGrp="1" noChangeArrowheads="1"/>
          </p:cNvSpPr>
          <p:nvPr>
            <p:ph type="subTitle" idx="1"/>
          </p:nvPr>
        </p:nvSpPr>
        <p:spPr/>
        <p:txBody>
          <a:bodyPr/>
          <a:lstStyle/>
          <a:p>
            <a:pPr eaLnBrk="1" hangingPunct="1"/>
            <a:endParaRPr lang="nl-BE" altLang="fr-FR"/>
          </a:p>
        </p:txBody>
      </p:sp>
      <p:pic>
        <p:nvPicPr>
          <p:cNvPr id="14340" name="Picture 4" descr="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4 Rectángulo"/>
          <p:cNvSpPr>
            <a:spLocks noChangeArrowheads="1"/>
          </p:cNvSpPr>
          <p:nvPr/>
        </p:nvSpPr>
        <p:spPr bwMode="auto">
          <a:xfrm>
            <a:off x="3505200" y="0"/>
            <a:ext cx="5286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12. Essaie de faire rire d’autres personnes </a:t>
            </a:r>
          </a:p>
          <a:p>
            <a:pPr eaLnBrk="1" hangingPunct="1">
              <a:spcBef>
                <a:spcPct val="0"/>
              </a:spcBef>
              <a:buFontTx/>
              <a:buNone/>
            </a:pPr>
            <a:r>
              <a:rPr lang="es-ES" altLang="fr-FR" sz="1800" i="1">
                <a:solidFill>
                  <a:schemeClr val="bg1"/>
                </a:solidFill>
              </a:rPr>
              <a:t>      chaque jour. </a:t>
            </a:r>
          </a:p>
        </p:txBody>
      </p:sp>
    </p:spTree>
  </p:cSld>
  <p:clrMapOvr>
    <a:masterClrMapping/>
  </p:clrMapOvr>
  <p:transition spd="slow" advTm="5000">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endParaRPr lang="nl-BE" altLang="fr-FR"/>
          </a:p>
        </p:txBody>
      </p:sp>
      <p:sp>
        <p:nvSpPr>
          <p:cNvPr id="15363" name="Rectangle 3"/>
          <p:cNvSpPr>
            <a:spLocks noGrp="1" noChangeArrowheads="1"/>
          </p:cNvSpPr>
          <p:nvPr>
            <p:ph type="subTitle" idx="1"/>
          </p:nvPr>
        </p:nvSpPr>
        <p:spPr/>
        <p:txBody>
          <a:bodyPr/>
          <a:lstStyle/>
          <a:p>
            <a:pPr eaLnBrk="1" hangingPunct="1"/>
            <a:endParaRPr lang="nl-BE" altLang="fr-FR"/>
          </a:p>
        </p:txBody>
      </p:sp>
      <p:pic>
        <p:nvPicPr>
          <p:cNvPr id="15364"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4 Rectángulo"/>
          <p:cNvSpPr>
            <a:spLocks noChangeArrowheads="1"/>
          </p:cNvSpPr>
          <p:nvPr/>
        </p:nvSpPr>
        <p:spPr bwMode="auto">
          <a:xfrm>
            <a:off x="2286000" y="0"/>
            <a:ext cx="66436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13.   Élimine le désordre de ta maison, de ton auto, de ton bureau, de ton atelier, afin d’y laisser entrer des énergies nouvelles.  </a:t>
            </a:r>
          </a:p>
        </p:txBody>
      </p:sp>
    </p:spTree>
  </p:cSld>
  <p:clrMapOvr>
    <a:masterClrMapping/>
  </p:clrMapOvr>
  <p:transition spd="slow" advTm="5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endParaRPr lang="nl-BE" altLang="fr-FR"/>
          </a:p>
        </p:txBody>
      </p:sp>
      <p:sp>
        <p:nvSpPr>
          <p:cNvPr id="16387" name="Rectangle 3"/>
          <p:cNvSpPr>
            <a:spLocks noGrp="1" noChangeArrowheads="1"/>
          </p:cNvSpPr>
          <p:nvPr>
            <p:ph type="subTitle" idx="1"/>
          </p:nvPr>
        </p:nvSpPr>
        <p:spPr/>
        <p:txBody>
          <a:bodyPr/>
          <a:lstStyle/>
          <a:p>
            <a:pPr eaLnBrk="1" hangingPunct="1"/>
            <a:endParaRPr lang="nl-BE" altLang="fr-FR"/>
          </a:p>
        </p:txBody>
      </p:sp>
      <p:pic>
        <p:nvPicPr>
          <p:cNvPr id="16388" name="Picture 4"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4 Rectángulo"/>
          <p:cNvSpPr>
            <a:spLocks noChangeArrowheads="1"/>
          </p:cNvSpPr>
          <p:nvPr/>
        </p:nvSpPr>
        <p:spPr bwMode="auto">
          <a:xfrm>
            <a:off x="428625" y="0"/>
            <a:ext cx="64293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i="1">
              <a:solidFill>
                <a:schemeClr val="bg1"/>
              </a:solidFill>
            </a:endParaRPr>
          </a:p>
          <a:p>
            <a:pPr eaLnBrk="1" hangingPunct="1">
              <a:spcBef>
                <a:spcPct val="0"/>
              </a:spcBef>
              <a:buFontTx/>
              <a:buNone/>
            </a:pPr>
            <a:r>
              <a:rPr lang="es-ES" altLang="fr-FR" sz="1800" i="1">
                <a:solidFill>
                  <a:schemeClr val="bg1"/>
                </a:solidFill>
              </a:rPr>
              <a:t>14. Ne gaspille pas ton temps en d’amers bavardages, choses du passé ou pensées négatives ou qui ne sont pas sous ton contrôle.  Vaut mieux investir ton énergie dans le positif et le présent.</a:t>
            </a:r>
          </a:p>
        </p:txBody>
      </p:sp>
    </p:spTree>
  </p:cSld>
  <p:clrMapOvr>
    <a:masterClrMapping/>
  </p:clrMapOvr>
  <p:transition spd="slow" advTm="5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nl-BE" altLang="fr-FR"/>
          </a:p>
        </p:txBody>
      </p:sp>
      <p:sp>
        <p:nvSpPr>
          <p:cNvPr id="17411" name="Rectangle 3"/>
          <p:cNvSpPr>
            <a:spLocks noGrp="1" noChangeArrowheads="1"/>
          </p:cNvSpPr>
          <p:nvPr>
            <p:ph type="subTitle" idx="1"/>
          </p:nvPr>
        </p:nvSpPr>
        <p:spPr/>
        <p:txBody>
          <a:bodyPr/>
          <a:lstStyle/>
          <a:p>
            <a:pPr eaLnBrk="1" hangingPunct="1"/>
            <a:endParaRPr lang="nl-BE" altLang="fr-FR"/>
          </a:p>
        </p:txBody>
      </p:sp>
      <p:pic>
        <p:nvPicPr>
          <p:cNvPr id="17412" name="Picture 4" descr="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4 Rectángulo"/>
          <p:cNvSpPr>
            <a:spLocks noChangeArrowheads="1"/>
          </p:cNvSpPr>
          <p:nvPr/>
        </p:nvSpPr>
        <p:spPr bwMode="auto">
          <a:xfrm>
            <a:off x="0" y="3786188"/>
            <a:ext cx="6858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algn="just" eaLnBrk="1" hangingPunct="1">
              <a:spcBef>
                <a:spcPct val="0"/>
              </a:spcBef>
              <a:buFontTx/>
              <a:buNone/>
            </a:pPr>
            <a:r>
              <a:rPr lang="es-ES" altLang="fr-FR" sz="1800" i="1">
                <a:solidFill>
                  <a:schemeClr val="bg1"/>
                </a:solidFill>
              </a:rPr>
              <a:t>15. Rends-toi compte que la vie est une école et que tu es ici pour apprendre.  Les problèmes sont des leçons qui vont et viennent et ce que tu apprends à travers eux te restera pour toute la vie. </a:t>
            </a:r>
            <a:endParaRPr lang="es-ES" altLang="fr-FR" sz="1800" i="1"/>
          </a:p>
        </p:txBody>
      </p:sp>
    </p:spTree>
  </p:cSld>
  <p:clrMapOvr>
    <a:masterClrMapping/>
  </p:clrMapOvr>
  <p:transition spd="slow" advTm="5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endParaRPr lang="nl-BE" altLang="fr-FR"/>
          </a:p>
        </p:txBody>
      </p:sp>
      <p:sp>
        <p:nvSpPr>
          <p:cNvPr id="18435" name="Rectangle 3"/>
          <p:cNvSpPr>
            <a:spLocks noGrp="1" noChangeArrowheads="1"/>
          </p:cNvSpPr>
          <p:nvPr>
            <p:ph type="subTitle" idx="1"/>
          </p:nvPr>
        </p:nvSpPr>
        <p:spPr/>
        <p:txBody>
          <a:bodyPr/>
          <a:lstStyle/>
          <a:p>
            <a:pPr eaLnBrk="1" hangingPunct="1"/>
            <a:endParaRPr lang="nl-BE" altLang="fr-FR"/>
          </a:p>
        </p:txBody>
      </p:sp>
      <p:pic>
        <p:nvPicPr>
          <p:cNvPr id="18436"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4 Rectángulo"/>
          <p:cNvSpPr>
            <a:spLocks noChangeArrowheads="1"/>
          </p:cNvSpPr>
          <p:nvPr/>
        </p:nvSpPr>
        <p:spPr bwMode="auto">
          <a:xfrm>
            <a:off x="2286000" y="28575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16. Déjeune comme un roi, dîne comme un prince et soupe comme un mendiant. </a:t>
            </a:r>
            <a:endParaRPr lang="es-ES" altLang="fr-FR" sz="1800">
              <a:solidFill>
                <a:schemeClr val="bg1"/>
              </a:solidFill>
            </a:endParaRPr>
          </a:p>
        </p:txBody>
      </p:sp>
    </p:spTree>
  </p:cSld>
  <p:clrMapOvr>
    <a:masterClrMapping/>
  </p:clrMapOvr>
  <p:transition spd="slow" advTm="5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endParaRPr lang="nl-BE" altLang="fr-FR"/>
          </a:p>
        </p:txBody>
      </p:sp>
      <p:sp>
        <p:nvSpPr>
          <p:cNvPr id="19459" name="Rectangle 3"/>
          <p:cNvSpPr>
            <a:spLocks noGrp="1" noChangeArrowheads="1"/>
          </p:cNvSpPr>
          <p:nvPr>
            <p:ph type="subTitle" idx="1"/>
          </p:nvPr>
        </p:nvSpPr>
        <p:spPr/>
        <p:txBody>
          <a:bodyPr/>
          <a:lstStyle/>
          <a:p>
            <a:pPr eaLnBrk="1" hangingPunct="1"/>
            <a:endParaRPr lang="nl-BE" altLang="fr-FR"/>
          </a:p>
        </p:txBody>
      </p:sp>
      <p:pic>
        <p:nvPicPr>
          <p:cNvPr id="19460"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4 Rectángulo"/>
          <p:cNvSpPr>
            <a:spLocks noChangeArrowheads="1"/>
          </p:cNvSpPr>
          <p:nvPr/>
        </p:nvSpPr>
        <p:spPr bwMode="auto">
          <a:xfrm>
            <a:off x="2214563" y="285750"/>
            <a:ext cx="642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a:solidFill>
                  <a:schemeClr val="bg1"/>
                </a:solidFill>
              </a:rPr>
              <a:t>                                  </a:t>
            </a:r>
            <a:r>
              <a:rPr lang="es-ES" altLang="fr-FR" sz="1800" i="1">
                <a:solidFill>
                  <a:schemeClr val="bg1"/>
                </a:solidFill>
              </a:rPr>
              <a:t>17. Souris et ris davantage.</a:t>
            </a:r>
          </a:p>
        </p:txBody>
      </p:sp>
    </p:spTree>
  </p:cSld>
  <p:clrMapOvr>
    <a:masterClrMapping/>
  </p:clrMapOvr>
  <p:transition spd="slow" advTm="600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endParaRPr lang="nl-BE" altLang="fr-FR"/>
          </a:p>
        </p:txBody>
      </p:sp>
      <p:sp>
        <p:nvSpPr>
          <p:cNvPr id="20483" name="Rectangle 3"/>
          <p:cNvSpPr>
            <a:spLocks noGrp="1" noChangeArrowheads="1"/>
          </p:cNvSpPr>
          <p:nvPr>
            <p:ph type="subTitle" idx="1"/>
          </p:nvPr>
        </p:nvSpPr>
        <p:spPr/>
        <p:txBody>
          <a:bodyPr/>
          <a:lstStyle/>
          <a:p>
            <a:pPr eaLnBrk="1" hangingPunct="1"/>
            <a:endParaRPr lang="nl-BE" altLang="fr-FR"/>
          </a:p>
        </p:txBody>
      </p:sp>
      <p:pic>
        <p:nvPicPr>
          <p:cNvPr id="20484" name="Picture 4"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4 Rectángulo"/>
          <p:cNvSpPr>
            <a:spLocks noChangeArrowheads="1"/>
          </p:cNvSpPr>
          <p:nvPr/>
        </p:nvSpPr>
        <p:spPr bwMode="auto">
          <a:xfrm>
            <a:off x="4500563" y="285750"/>
            <a:ext cx="4286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18.  Ne laisse pas passer l’occasion d’embrasser ceux et celles qui l’apprécient.</a:t>
            </a:r>
          </a:p>
        </p:txBody>
      </p:sp>
    </p:spTree>
  </p:cSld>
  <p:clrMapOvr>
    <a:masterClrMapping/>
  </p:clrMapOvr>
  <p:transition spd="slow" advTm="5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nl-BE" altLang="fr-FR"/>
          </a:p>
        </p:txBody>
      </p:sp>
      <p:sp>
        <p:nvSpPr>
          <p:cNvPr id="3075" name="Rectangle 3"/>
          <p:cNvSpPr>
            <a:spLocks noGrp="1" noChangeArrowheads="1"/>
          </p:cNvSpPr>
          <p:nvPr>
            <p:ph type="subTitle" idx="1"/>
          </p:nvPr>
        </p:nvSpPr>
        <p:spPr/>
        <p:txBody>
          <a:bodyPr/>
          <a:lstStyle/>
          <a:p>
            <a:pPr eaLnBrk="1" hangingPunct="1"/>
            <a:endParaRPr lang="nl-BE" altLang="fr-FR"/>
          </a:p>
        </p:txBody>
      </p:sp>
      <p:pic>
        <p:nvPicPr>
          <p:cNvPr id="3076" name="Picture 4"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5940425" y="6381750"/>
            <a:ext cx="295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l-NL" altLang="fr-FR" sz="1000" b="1">
                <a:solidFill>
                  <a:schemeClr val="bg1"/>
                </a:solidFill>
              </a:rPr>
              <a:t>R.B.</a:t>
            </a:r>
          </a:p>
        </p:txBody>
      </p:sp>
      <p:sp>
        <p:nvSpPr>
          <p:cNvPr id="3078" name="5 Rectángulo"/>
          <p:cNvSpPr>
            <a:spLocks noChangeArrowheads="1"/>
          </p:cNvSpPr>
          <p:nvPr/>
        </p:nvSpPr>
        <p:spPr bwMode="auto">
          <a:xfrm>
            <a:off x="2743200" y="228600"/>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2400" b="1" dirty="0" err="1">
                <a:solidFill>
                  <a:schemeClr val="bg1"/>
                </a:solidFill>
              </a:rPr>
              <a:t>Résolutions</a:t>
            </a:r>
            <a:r>
              <a:rPr lang="es-ES" altLang="fr-FR" sz="2400" b="1" dirty="0">
                <a:solidFill>
                  <a:schemeClr val="bg1"/>
                </a:solidFill>
              </a:rPr>
              <a:t> </a:t>
            </a:r>
            <a:r>
              <a:rPr lang="es-ES" altLang="fr-FR" sz="2400" b="1" dirty="0" err="1">
                <a:solidFill>
                  <a:schemeClr val="bg1"/>
                </a:solidFill>
              </a:rPr>
              <a:t>pour</a:t>
            </a:r>
            <a:r>
              <a:rPr lang="es-ES" altLang="fr-FR" sz="2400" b="1" dirty="0">
                <a:solidFill>
                  <a:schemeClr val="bg1"/>
                </a:solidFill>
              </a:rPr>
              <a:t> 2023 </a:t>
            </a:r>
            <a:br>
              <a:rPr lang="es-ES" altLang="fr-FR" sz="2400" b="1" dirty="0">
                <a:solidFill>
                  <a:schemeClr val="bg1"/>
                </a:solidFill>
              </a:rPr>
            </a:br>
            <a:br>
              <a:rPr lang="es-ES" altLang="fr-FR" sz="1800" dirty="0"/>
            </a:br>
            <a:endParaRPr lang="es-ES" altLang="fr-FR" sz="1800" dirty="0"/>
          </a:p>
        </p:txBody>
      </p:sp>
      <p:sp>
        <p:nvSpPr>
          <p:cNvPr id="3079" name="6 Rectángulo"/>
          <p:cNvSpPr>
            <a:spLocks noChangeArrowheads="1"/>
          </p:cNvSpPr>
          <p:nvPr/>
        </p:nvSpPr>
        <p:spPr bwMode="auto">
          <a:xfrm>
            <a:off x="0" y="5410200"/>
            <a:ext cx="578643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a:p>
          <a:p>
            <a:pPr eaLnBrk="1" hangingPunct="1">
              <a:spcBef>
                <a:spcPct val="0"/>
              </a:spcBef>
              <a:buFontTx/>
              <a:buAutoNum type="arabicPeriod"/>
            </a:pPr>
            <a:r>
              <a:rPr lang="es-ES" altLang="fr-FR" sz="1800">
                <a:solidFill>
                  <a:schemeClr val="bg1"/>
                </a:solidFill>
              </a:rPr>
              <a:t>Marche de 10 à 30 minutes tous les jours.  Pendant</a:t>
            </a:r>
          </a:p>
          <a:p>
            <a:pPr eaLnBrk="1" hangingPunct="1">
              <a:spcBef>
                <a:spcPct val="0"/>
              </a:spcBef>
              <a:buFontTx/>
              <a:buNone/>
            </a:pPr>
            <a:r>
              <a:rPr lang="es-ES" altLang="fr-FR" sz="1800">
                <a:solidFill>
                  <a:schemeClr val="bg1"/>
                </a:solidFill>
              </a:rPr>
              <a:t>     que tu marches, souris.  </a:t>
            </a: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br>
              <a:rPr lang="es-ES" altLang="fr-FR" sz="1800"/>
            </a:br>
            <a:endParaRPr lang="es-ES" altLang="fr-FR" sz="1800"/>
          </a:p>
        </p:txBody>
      </p:sp>
    </p:spTree>
  </p:cSld>
  <p:clrMapOvr>
    <a:masterClrMapping/>
  </p:clrMapOvr>
  <p:transition spd="slow" advTm="5000">
    <p:randomBar dir="vert"/>
    <p:sndAc>
      <p:stSnd loop="1">
        <p:snd r:embed="rId2" name="Panfluit 1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54"/>
                                        </p:tgtEl>
                                        <p:attrNameLst>
                                          <p:attrName>style.visibility</p:attrName>
                                        </p:attrNameLst>
                                      </p:cBhvr>
                                      <p:to>
                                        <p:strVal val="visible"/>
                                      </p:to>
                                    </p:set>
                                    <p:anim by="(-#ppt_w*2)" calcmode="lin" valueType="num">
                                      <p:cBhvr rctx="PPT">
                                        <p:cTn id="7" dur="500" autoRev="1" fill="hold">
                                          <p:stCondLst>
                                            <p:cond delay="0"/>
                                          </p:stCondLst>
                                        </p:cTn>
                                        <p:tgtEl>
                                          <p:spTgt spid="2054"/>
                                        </p:tgtEl>
                                        <p:attrNameLst>
                                          <p:attrName>ppt_w</p:attrName>
                                        </p:attrNameLst>
                                      </p:cBhvr>
                                    </p:anim>
                                    <p:anim by="(#ppt_w*0.50)" calcmode="lin" valueType="num">
                                      <p:cBhvr>
                                        <p:cTn id="8" dur="500" decel="50000" autoRev="1" fill="hold">
                                          <p:stCondLst>
                                            <p:cond delay="0"/>
                                          </p:stCondLst>
                                        </p:cTn>
                                        <p:tgtEl>
                                          <p:spTgt spid="2054"/>
                                        </p:tgtEl>
                                        <p:attrNameLst>
                                          <p:attrName>ppt_x</p:attrName>
                                        </p:attrNameLst>
                                      </p:cBhvr>
                                    </p:anim>
                                    <p:anim from="(-#ppt_h/2)" to="(#ppt_y)" calcmode="lin" valueType="num">
                                      <p:cBhvr>
                                        <p:cTn id="9" dur="1000" fill="hold">
                                          <p:stCondLst>
                                            <p:cond delay="0"/>
                                          </p:stCondLst>
                                        </p:cTn>
                                        <p:tgtEl>
                                          <p:spTgt spid="2054"/>
                                        </p:tgtEl>
                                        <p:attrNameLst>
                                          <p:attrName>ppt_y</p:attrName>
                                        </p:attrNameLst>
                                      </p:cBhvr>
                                    </p:anim>
                                    <p:animRot by="21600000">
                                      <p:cBhvr>
                                        <p:cTn id="10" dur="1000" fill="hold">
                                          <p:stCondLst>
                                            <p:cond delay="0"/>
                                          </p:stCondLst>
                                        </p:cTn>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endParaRPr lang="nl-BE" altLang="fr-FR"/>
          </a:p>
        </p:txBody>
      </p:sp>
      <p:sp>
        <p:nvSpPr>
          <p:cNvPr id="21507" name="Rectangle 3"/>
          <p:cNvSpPr>
            <a:spLocks noGrp="1" noChangeArrowheads="1"/>
          </p:cNvSpPr>
          <p:nvPr>
            <p:ph type="subTitle" idx="1"/>
          </p:nvPr>
        </p:nvSpPr>
        <p:spPr/>
        <p:txBody>
          <a:bodyPr/>
          <a:lstStyle/>
          <a:p>
            <a:pPr eaLnBrk="1" hangingPunct="1"/>
            <a:endParaRPr lang="nl-BE" altLang="fr-FR"/>
          </a:p>
        </p:txBody>
      </p:sp>
      <p:pic>
        <p:nvPicPr>
          <p:cNvPr id="21508"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4 Rectángulo"/>
          <p:cNvSpPr>
            <a:spLocks noChangeArrowheads="1"/>
          </p:cNvSpPr>
          <p:nvPr/>
        </p:nvSpPr>
        <p:spPr bwMode="auto">
          <a:xfrm>
            <a:off x="4429125" y="428625"/>
            <a:ext cx="4429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s-ES" altLang="fr-FR" sz="1800" i="1">
                <a:solidFill>
                  <a:schemeClr val="bg1"/>
                </a:solidFill>
              </a:rPr>
              <a:t>19. La vie est trop courte pour t’ennuyer ou détester quelqu’un.</a:t>
            </a:r>
          </a:p>
        </p:txBody>
      </p:sp>
    </p:spTree>
  </p:cSld>
  <p:clrMapOvr>
    <a:masterClrMapping/>
  </p:clrMapOvr>
  <p:transition spd="slow" advTm="5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endParaRPr lang="nl-BE" altLang="fr-FR"/>
          </a:p>
        </p:txBody>
      </p:sp>
      <p:sp>
        <p:nvSpPr>
          <p:cNvPr id="22531" name="Rectangle 3"/>
          <p:cNvSpPr>
            <a:spLocks noGrp="1" noChangeArrowheads="1"/>
          </p:cNvSpPr>
          <p:nvPr>
            <p:ph type="subTitle" idx="1"/>
          </p:nvPr>
        </p:nvSpPr>
        <p:spPr/>
        <p:txBody>
          <a:bodyPr/>
          <a:lstStyle/>
          <a:p>
            <a:pPr eaLnBrk="1" hangingPunct="1"/>
            <a:endParaRPr lang="nl-BE" altLang="fr-FR"/>
          </a:p>
        </p:txBody>
      </p:sp>
      <p:pic>
        <p:nvPicPr>
          <p:cNvPr id="22532"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4 Rectángulo"/>
          <p:cNvSpPr>
            <a:spLocks noChangeArrowheads="1"/>
          </p:cNvSpPr>
          <p:nvPr/>
        </p:nvSpPr>
        <p:spPr bwMode="auto">
          <a:xfrm>
            <a:off x="2286000" y="2857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20.  Ne te prends pas trop au sérieux. </a:t>
            </a:r>
          </a:p>
        </p:txBody>
      </p:sp>
    </p:spTree>
  </p:cSld>
  <p:clrMapOvr>
    <a:masterClrMapping/>
  </p:clrMapOvr>
  <p:transition spd="slow" advTm="5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endParaRPr lang="nl-BE" altLang="fr-FR"/>
          </a:p>
        </p:txBody>
      </p:sp>
      <p:sp>
        <p:nvSpPr>
          <p:cNvPr id="23555" name="Rectangle 3"/>
          <p:cNvSpPr>
            <a:spLocks noGrp="1" noChangeArrowheads="1"/>
          </p:cNvSpPr>
          <p:nvPr>
            <p:ph type="subTitle" idx="1"/>
          </p:nvPr>
        </p:nvSpPr>
        <p:spPr/>
        <p:txBody>
          <a:bodyPr/>
          <a:lstStyle/>
          <a:p>
            <a:pPr eaLnBrk="1" hangingPunct="1"/>
            <a:endParaRPr lang="nl-BE" altLang="fr-FR"/>
          </a:p>
        </p:txBody>
      </p:sp>
      <p:pic>
        <p:nvPicPr>
          <p:cNvPr id="23556" name="Picture 4"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4 Rectángulo"/>
          <p:cNvSpPr>
            <a:spLocks noChangeArrowheads="1"/>
          </p:cNvSpPr>
          <p:nvPr/>
        </p:nvSpPr>
        <p:spPr bwMode="auto">
          <a:xfrm>
            <a:off x="228600" y="5486400"/>
            <a:ext cx="4500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21.  Il n’est pas nécessaire que tu gagnes toutes les discussions. Accepte de ne pas être d’accord et apprends des autres. </a:t>
            </a:r>
            <a:br>
              <a:rPr lang="es-ES" altLang="fr-FR" sz="1800">
                <a:solidFill>
                  <a:schemeClr val="bg1"/>
                </a:solidFill>
              </a:rPr>
            </a:br>
            <a:endParaRPr lang="es-ES" altLang="fr-FR" sz="1800">
              <a:solidFill>
                <a:schemeClr val="bg1"/>
              </a:solidFill>
            </a:endParaRPr>
          </a:p>
        </p:txBody>
      </p:sp>
    </p:spTree>
  </p:cSld>
  <p:clrMapOvr>
    <a:masterClrMapping/>
  </p:clrMapOvr>
  <p:transition spd="slow" advTm="500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endParaRPr lang="nl-BE" altLang="fr-FR"/>
          </a:p>
        </p:txBody>
      </p:sp>
      <p:sp>
        <p:nvSpPr>
          <p:cNvPr id="24579" name="Rectangle 3"/>
          <p:cNvSpPr>
            <a:spLocks noGrp="1" noChangeArrowheads="1"/>
          </p:cNvSpPr>
          <p:nvPr>
            <p:ph type="subTitle" idx="1"/>
          </p:nvPr>
        </p:nvSpPr>
        <p:spPr/>
        <p:txBody>
          <a:bodyPr/>
          <a:lstStyle/>
          <a:p>
            <a:pPr eaLnBrk="1" hangingPunct="1"/>
            <a:endParaRPr lang="nl-BE" altLang="fr-FR"/>
          </a:p>
        </p:txBody>
      </p:sp>
      <p:pic>
        <p:nvPicPr>
          <p:cNvPr id="24580" name="Picture 4" descr="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4 Rectángulo"/>
          <p:cNvSpPr>
            <a:spLocks noChangeArrowheads="1"/>
          </p:cNvSpPr>
          <p:nvPr/>
        </p:nvSpPr>
        <p:spPr bwMode="auto">
          <a:xfrm>
            <a:off x="3643313" y="214313"/>
            <a:ext cx="5286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22.  Fais la paix avec ton passé, ainsi tu ne ruineras pas ton présent. </a:t>
            </a:r>
          </a:p>
        </p:txBody>
      </p:sp>
    </p:spTree>
  </p:cSld>
  <p:clrMapOvr>
    <a:masterClrMapping/>
  </p:clrMapOvr>
  <p:transition spd="slow" advTm="5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endParaRPr lang="nl-BE" altLang="fr-FR"/>
          </a:p>
        </p:txBody>
      </p:sp>
      <p:sp>
        <p:nvSpPr>
          <p:cNvPr id="25603" name="Rectangle 3"/>
          <p:cNvSpPr>
            <a:spLocks noGrp="1" noChangeArrowheads="1"/>
          </p:cNvSpPr>
          <p:nvPr>
            <p:ph type="subTitle" idx="1"/>
          </p:nvPr>
        </p:nvSpPr>
        <p:spPr/>
        <p:txBody>
          <a:bodyPr/>
          <a:lstStyle/>
          <a:p>
            <a:pPr eaLnBrk="1" hangingPunct="1"/>
            <a:endParaRPr lang="nl-BE" altLang="fr-FR"/>
          </a:p>
        </p:txBody>
      </p:sp>
      <p:pic>
        <p:nvPicPr>
          <p:cNvPr id="25604" name="Picture 4" desc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4 Rectángulo"/>
          <p:cNvSpPr>
            <a:spLocks noChangeArrowheads="1"/>
          </p:cNvSpPr>
          <p:nvPr/>
        </p:nvSpPr>
        <p:spPr bwMode="auto">
          <a:xfrm>
            <a:off x="2286000" y="285750"/>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23.  Ne compare pas ta vie avec celle des autres. Tu n’as pas idée du chemin qu’ils ont parcouru.</a:t>
            </a:r>
            <a:endParaRPr lang="es-ES" altLang="fr-FR" sz="1800"/>
          </a:p>
        </p:txBody>
      </p:sp>
    </p:spTree>
  </p:cSld>
  <p:clrMapOvr>
    <a:masterClrMapping/>
  </p:clrMapOvr>
  <p:transition spd="slow" advTm="5000">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endParaRPr lang="nl-BE" altLang="fr-FR"/>
          </a:p>
        </p:txBody>
      </p:sp>
      <p:sp>
        <p:nvSpPr>
          <p:cNvPr id="26627" name="Rectangle 3"/>
          <p:cNvSpPr>
            <a:spLocks noGrp="1" noChangeArrowheads="1"/>
          </p:cNvSpPr>
          <p:nvPr>
            <p:ph type="subTitle" idx="1"/>
          </p:nvPr>
        </p:nvSpPr>
        <p:spPr/>
        <p:txBody>
          <a:bodyPr/>
          <a:lstStyle/>
          <a:p>
            <a:pPr eaLnBrk="1" hangingPunct="1"/>
            <a:endParaRPr lang="nl-BE" altLang="fr-FR"/>
          </a:p>
        </p:txBody>
      </p:sp>
      <p:pic>
        <p:nvPicPr>
          <p:cNvPr id="26628"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4 Rectángulo"/>
          <p:cNvSpPr>
            <a:spLocks noChangeArrowheads="1"/>
          </p:cNvSpPr>
          <p:nvPr/>
        </p:nvSpPr>
        <p:spPr bwMode="auto">
          <a:xfrm>
            <a:off x="4572000" y="642938"/>
            <a:ext cx="4357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24.  Personne n’est responsable de ton bonheur, sauf toi-même.</a:t>
            </a:r>
          </a:p>
        </p:txBody>
      </p:sp>
    </p:spTree>
  </p:cSld>
  <p:clrMapOvr>
    <a:masterClrMapping/>
  </p:clrMapOvr>
  <p:transition spd="slow" advTm="500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r>
              <a:rPr lang="nl-BE" altLang="fr-FR"/>
              <a:t>t</a:t>
            </a:r>
          </a:p>
        </p:txBody>
      </p:sp>
      <p:sp>
        <p:nvSpPr>
          <p:cNvPr id="27651" name="Rectangle 3"/>
          <p:cNvSpPr>
            <a:spLocks noGrp="1" noChangeArrowheads="1"/>
          </p:cNvSpPr>
          <p:nvPr>
            <p:ph type="subTitle" idx="1"/>
          </p:nvPr>
        </p:nvSpPr>
        <p:spPr/>
        <p:txBody>
          <a:bodyPr/>
          <a:lstStyle/>
          <a:p>
            <a:pPr eaLnBrk="1" hangingPunct="1"/>
            <a:endParaRPr lang="nl-BE" altLang="fr-FR"/>
          </a:p>
        </p:txBody>
      </p:sp>
      <p:pic>
        <p:nvPicPr>
          <p:cNvPr id="27652" name="Picture 4"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4 Rectángulo"/>
          <p:cNvSpPr>
            <a:spLocks noChangeArrowheads="1"/>
          </p:cNvSpPr>
          <p:nvPr/>
        </p:nvSpPr>
        <p:spPr bwMode="auto">
          <a:xfrm>
            <a:off x="228600" y="304800"/>
            <a:ext cx="4214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25. Rappelle-toi que tu n’as pas le contrôle sur ce qui t’arrive, mais bien sur ce que tu en fais. </a:t>
            </a:r>
            <a:endParaRPr lang="es-ES" altLang="fr-FR" sz="1800"/>
          </a:p>
        </p:txBody>
      </p:sp>
    </p:spTree>
  </p:cSld>
  <p:clrMapOvr>
    <a:masterClrMapping/>
  </p:clrMapOvr>
  <p:transition spd="slow" advTm="5000">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endParaRPr lang="nl-BE" altLang="fr-FR"/>
          </a:p>
        </p:txBody>
      </p:sp>
      <p:sp>
        <p:nvSpPr>
          <p:cNvPr id="28675" name="Rectangle 3"/>
          <p:cNvSpPr>
            <a:spLocks noGrp="1" noChangeArrowheads="1"/>
          </p:cNvSpPr>
          <p:nvPr>
            <p:ph type="subTitle" idx="1"/>
          </p:nvPr>
        </p:nvSpPr>
        <p:spPr/>
        <p:txBody>
          <a:bodyPr/>
          <a:lstStyle/>
          <a:p>
            <a:pPr eaLnBrk="1" hangingPunct="1"/>
            <a:endParaRPr lang="nl-BE" altLang="fr-FR"/>
          </a:p>
        </p:txBody>
      </p:sp>
      <p:pic>
        <p:nvPicPr>
          <p:cNvPr id="28676" name="Picture 4"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4 Rectángulo"/>
          <p:cNvSpPr>
            <a:spLocks noChangeArrowheads="1"/>
          </p:cNvSpPr>
          <p:nvPr/>
        </p:nvSpPr>
        <p:spPr bwMode="auto">
          <a:xfrm>
            <a:off x="357188" y="214313"/>
            <a:ext cx="6500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26.  Apprends quelque chose de nouveau chaque jour. </a:t>
            </a:r>
          </a:p>
        </p:txBody>
      </p:sp>
    </p:spTree>
  </p:cSld>
  <p:clrMapOvr>
    <a:masterClrMapping/>
  </p:clrMapOvr>
  <p:transition spd="slow" advTm="5000">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endParaRPr lang="nl-BE" altLang="fr-FR"/>
          </a:p>
        </p:txBody>
      </p:sp>
      <p:sp>
        <p:nvSpPr>
          <p:cNvPr id="29699" name="Rectangle 3"/>
          <p:cNvSpPr>
            <a:spLocks noGrp="1" noChangeArrowheads="1"/>
          </p:cNvSpPr>
          <p:nvPr>
            <p:ph type="subTitle" idx="1"/>
          </p:nvPr>
        </p:nvSpPr>
        <p:spPr/>
        <p:txBody>
          <a:bodyPr/>
          <a:lstStyle/>
          <a:p>
            <a:pPr eaLnBrk="1" hangingPunct="1"/>
            <a:endParaRPr lang="nl-BE" altLang="fr-FR"/>
          </a:p>
        </p:txBody>
      </p:sp>
      <p:pic>
        <p:nvPicPr>
          <p:cNvPr id="29700" name="Picture 4"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4 Rectángulo"/>
          <p:cNvSpPr>
            <a:spLocks noChangeArrowheads="1"/>
          </p:cNvSpPr>
          <p:nvPr/>
        </p:nvSpPr>
        <p:spPr bwMode="auto">
          <a:xfrm>
            <a:off x="642938" y="428625"/>
            <a:ext cx="4143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27.  Ce que les autres pensent de toi n’est pas de ton ressort. </a:t>
            </a:r>
          </a:p>
        </p:txBody>
      </p:sp>
    </p:spTree>
  </p:cSld>
  <p:clrMapOvr>
    <a:masterClrMapping/>
  </p:clrMapOvr>
  <p:transition spd="slow" advTm="5000">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endParaRPr lang="nl-BE" altLang="fr-FR"/>
          </a:p>
        </p:txBody>
      </p:sp>
      <p:sp>
        <p:nvSpPr>
          <p:cNvPr id="30723" name="Rectangle 3"/>
          <p:cNvSpPr>
            <a:spLocks noGrp="1" noChangeArrowheads="1"/>
          </p:cNvSpPr>
          <p:nvPr>
            <p:ph type="subTitle" idx="1"/>
          </p:nvPr>
        </p:nvSpPr>
        <p:spPr/>
        <p:txBody>
          <a:bodyPr/>
          <a:lstStyle/>
          <a:p>
            <a:pPr eaLnBrk="1" hangingPunct="1"/>
            <a:endParaRPr lang="nl-BE" altLang="fr-FR"/>
          </a:p>
        </p:txBody>
      </p:sp>
      <p:pic>
        <p:nvPicPr>
          <p:cNvPr id="30724" name="Picture 4"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4 Rectángulo"/>
          <p:cNvSpPr>
            <a:spLocks noChangeArrowheads="1"/>
          </p:cNvSpPr>
          <p:nvPr/>
        </p:nvSpPr>
        <p:spPr bwMode="auto">
          <a:xfrm>
            <a:off x="428625" y="642938"/>
            <a:ext cx="642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28.  Apprécie ton corps et prends en soin.</a:t>
            </a:r>
          </a:p>
        </p:txBody>
      </p:sp>
    </p:spTree>
  </p:cSld>
  <p:clrMapOvr>
    <a:masterClrMapping/>
  </p:clrMapOvr>
  <p:transition spd="slow" advTm="5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endParaRPr lang="nl-BE" altLang="fr-FR"/>
          </a:p>
        </p:txBody>
      </p:sp>
      <p:sp>
        <p:nvSpPr>
          <p:cNvPr id="4099" name="Rectangle 3"/>
          <p:cNvSpPr>
            <a:spLocks noGrp="1" noChangeArrowheads="1"/>
          </p:cNvSpPr>
          <p:nvPr>
            <p:ph type="subTitle" idx="1"/>
          </p:nvPr>
        </p:nvSpPr>
        <p:spPr/>
        <p:txBody>
          <a:bodyPr/>
          <a:lstStyle/>
          <a:p>
            <a:pPr eaLnBrk="1" hangingPunct="1"/>
            <a:endParaRPr lang="nl-BE" altLang="fr-FR"/>
          </a:p>
        </p:txBody>
      </p:sp>
      <p:pic>
        <p:nvPicPr>
          <p:cNvPr id="4100" name="Picture 4"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4 Rectángulo"/>
          <p:cNvSpPr>
            <a:spLocks noChangeArrowheads="1"/>
          </p:cNvSpPr>
          <p:nvPr/>
        </p:nvSpPr>
        <p:spPr bwMode="auto">
          <a:xfrm>
            <a:off x="381000" y="5438775"/>
            <a:ext cx="52149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r>
              <a:rPr lang="es-ES" altLang="fr-FR" sz="1800">
                <a:solidFill>
                  <a:schemeClr val="bg1"/>
                </a:solidFill>
              </a:rPr>
              <a:t>2. Assieds-toi en silence au moins 10 minutes chaque jour.  Enferme-toi si nécessaire.</a:t>
            </a: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p>
          <a:p>
            <a:pPr eaLnBrk="1" hangingPunct="1">
              <a:spcBef>
                <a:spcPct val="0"/>
              </a:spcBef>
              <a:buFontTx/>
              <a:buNone/>
            </a:pPr>
            <a:endParaRPr lang="es-ES" altLang="fr-FR" sz="1800"/>
          </a:p>
          <a:p>
            <a:pPr eaLnBrk="1" hangingPunct="1">
              <a:spcBef>
                <a:spcPct val="0"/>
              </a:spcBef>
              <a:buFontTx/>
              <a:buNone/>
            </a:pPr>
            <a:endParaRPr lang="es-ES" altLang="fr-FR" sz="1800">
              <a:solidFill>
                <a:schemeClr val="bg1"/>
              </a:solidFill>
            </a:endParaRPr>
          </a:p>
        </p:txBody>
      </p:sp>
    </p:spTree>
  </p:cSld>
  <p:clrMapOvr>
    <a:masterClrMapping/>
  </p:clrMapOvr>
  <p:transition spd="slow" advTm="5000">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nl-BE" altLang="fr-FR"/>
          </a:p>
        </p:txBody>
      </p:sp>
      <p:sp>
        <p:nvSpPr>
          <p:cNvPr id="31747" name="Rectangle 3"/>
          <p:cNvSpPr>
            <a:spLocks noGrp="1" noChangeArrowheads="1"/>
          </p:cNvSpPr>
          <p:nvPr>
            <p:ph type="subTitle" idx="1"/>
          </p:nvPr>
        </p:nvSpPr>
        <p:spPr/>
        <p:txBody>
          <a:bodyPr/>
          <a:lstStyle/>
          <a:p>
            <a:pPr eaLnBrk="1" hangingPunct="1"/>
            <a:endParaRPr lang="nl-BE" altLang="fr-FR"/>
          </a:p>
        </p:txBody>
      </p:sp>
      <p:pic>
        <p:nvPicPr>
          <p:cNvPr id="31748" name="Picture 4"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4 Rectángulo"/>
          <p:cNvSpPr>
            <a:spLocks noChangeArrowheads="1"/>
          </p:cNvSpPr>
          <p:nvPr/>
        </p:nvSpPr>
        <p:spPr bwMode="auto">
          <a:xfrm>
            <a:off x="571500" y="428625"/>
            <a:ext cx="4929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29.  Peu importe que la situation soit bonne ou mauvaise, elle changera. </a:t>
            </a:r>
          </a:p>
        </p:txBody>
      </p:sp>
    </p:spTree>
  </p:cSld>
  <p:clrMapOvr>
    <a:masterClrMapping/>
  </p:clrMapOvr>
  <p:transition spd="slow" advTm="5000">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endParaRPr lang="nl-BE" altLang="fr-FR"/>
          </a:p>
        </p:txBody>
      </p:sp>
      <p:sp>
        <p:nvSpPr>
          <p:cNvPr id="32771" name="Rectangle 3"/>
          <p:cNvSpPr>
            <a:spLocks noGrp="1" noChangeArrowheads="1"/>
          </p:cNvSpPr>
          <p:nvPr>
            <p:ph type="subTitle" idx="1"/>
          </p:nvPr>
        </p:nvSpPr>
        <p:spPr/>
        <p:txBody>
          <a:bodyPr/>
          <a:lstStyle/>
          <a:p>
            <a:pPr eaLnBrk="1" hangingPunct="1"/>
            <a:endParaRPr lang="nl-BE" altLang="fr-FR"/>
          </a:p>
        </p:txBody>
      </p:sp>
      <p:pic>
        <p:nvPicPr>
          <p:cNvPr id="32772" name="Picture 4" desc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4 Rectángulo"/>
          <p:cNvSpPr>
            <a:spLocks noChangeArrowheads="1"/>
          </p:cNvSpPr>
          <p:nvPr/>
        </p:nvSpPr>
        <p:spPr bwMode="auto">
          <a:xfrm>
            <a:off x="285750" y="142875"/>
            <a:ext cx="5929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30.  N’use pas tes forces.  Ton travail ne prendra pas soin de toi quand tu seras malade.  Tes proches, oui.  </a:t>
            </a:r>
          </a:p>
        </p:txBody>
      </p:sp>
    </p:spTree>
  </p:cSld>
  <p:clrMapOvr>
    <a:masterClrMapping/>
  </p:clrMapOvr>
  <p:transition spd="slow" advTm="5000">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endParaRPr lang="nl-BE" altLang="fr-FR"/>
          </a:p>
        </p:txBody>
      </p:sp>
      <p:sp>
        <p:nvSpPr>
          <p:cNvPr id="33795" name="Rectangle 3"/>
          <p:cNvSpPr>
            <a:spLocks noGrp="1" noChangeArrowheads="1"/>
          </p:cNvSpPr>
          <p:nvPr>
            <p:ph type="subTitle" idx="1"/>
          </p:nvPr>
        </p:nvSpPr>
        <p:spPr/>
        <p:txBody>
          <a:bodyPr/>
          <a:lstStyle/>
          <a:p>
            <a:pPr eaLnBrk="1" hangingPunct="1"/>
            <a:endParaRPr lang="nl-BE" altLang="fr-FR"/>
          </a:p>
        </p:txBody>
      </p:sp>
      <p:pic>
        <p:nvPicPr>
          <p:cNvPr id="33796"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4 Rectángulo"/>
          <p:cNvSpPr>
            <a:spLocks noChangeArrowheads="1"/>
          </p:cNvSpPr>
          <p:nvPr/>
        </p:nvSpPr>
        <p:spPr bwMode="auto">
          <a:xfrm>
            <a:off x="3643313" y="785813"/>
            <a:ext cx="4714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31.  Défais-toi des choses qui ne te sont plus utiles, ni bonnes, ni amusantes. </a:t>
            </a:r>
            <a:endParaRPr lang="es-ES" altLang="fr-FR" sz="1800"/>
          </a:p>
        </p:txBody>
      </p:sp>
    </p:spTree>
  </p:cSld>
  <p:clrMapOvr>
    <a:masterClrMapping/>
  </p:clrMapOvr>
  <p:transition spd="slow" advTm="5000">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pPr eaLnBrk="1" hangingPunct="1"/>
            <a:endParaRPr lang="nl-BE" altLang="fr-FR"/>
          </a:p>
        </p:txBody>
      </p:sp>
      <p:sp>
        <p:nvSpPr>
          <p:cNvPr id="34819" name="Rectangle 3"/>
          <p:cNvSpPr>
            <a:spLocks noGrp="1" noChangeArrowheads="1"/>
          </p:cNvSpPr>
          <p:nvPr>
            <p:ph type="subTitle" idx="1"/>
          </p:nvPr>
        </p:nvSpPr>
        <p:spPr/>
        <p:txBody>
          <a:bodyPr/>
          <a:lstStyle/>
          <a:p>
            <a:pPr eaLnBrk="1" hangingPunct="1"/>
            <a:endParaRPr lang="nl-BE" altLang="fr-FR"/>
          </a:p>
        </p:txBody>
      </p:sp>
      <p:pic>
        <p:nvPicPr>
          <p:cNvPr id="34820" name="Picture 4"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4 Rectángulo"/>
          <p:cNvSpPr>
            <a:spLocks noChangeArrowheads="1"/>
          </p:cNvSpPr>
          <p:nvPr/>
        </p:nvSpPr>
        <p:spPr bwMode="auto">
          <a:xfrm>
            <a:off x="228600" y="2286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32.  L’envie est une perte de temps.  Tu as déjà tout ce qu’il te faut.</a:t>
            </a:r>
          </a:p>
        </p:txBody>
      </p:sp>
    </p:spTree>
  </p:cSld>
  <p:clrMapOvr>
    <a:masterClrMapping/>
  </p:clrMapOvr>
  <p:transition spd="slow" advTm="5000">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endParaRPr lang="nl-BE" altLang="fr-FR"/>
          </a:p>
        </p:txBody>
      </p:sp>
      <p:sp>
        <p:nvSpPr>
          <p:cNvPr id="35843" name="Rectangle 3"/>
          <p:cNvSpPr>
            <a:spLocks noGrp="1" noChangeArrowheads="1"/>
          </p:cNvSpPr>
          <p:nvPr>
            <p:ph type="subTitle" idx="1"/>
          </p:nvPr>
        </p:nvSpPr>
        <p:spPr/>
        <p:txBody>
          <a:bodyPr/>
          <a:lstStyle/>
          <a:p>
            <a:pPr eaLnBrk="1" hangingPunct="1"/>
            <a:endParaRPr lang="nl-BE" altLang="fr-FR"/>
          </a:p>
        </p:txBody>
      </p:sp>
      <p:pic>
        <p:nvPicPr>
          <p:cNvPr id="35844" name="Picture 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4 Rectángulo"/>
          <p:cNvSpPr>
            <a:spLocks noChangeArrowheads="1"/>
          </p:cNvSpPr>
          <p:nvPr/>
        </p:nvSpPr>
        <p:spPr bwMode="auto">
          <a:xfrm>
            <a:off x="2286000" y="10001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33.  Le meilleur reste à venir.</a:t>
            </a:r>
          </a:p>
        </p:txBody>
      </p:sp>
    </p:spTree>
  </p:cSld>
  <p:clrMapOvr>
    <a:masterClrMapping/>
  </p:clrMapOvr>
  <p:transition spd="slow" advTm="5000">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endParaRPr lang="nl-BE" altLang="fr-FR"/>
          </a:p>
        </p:txBody>
      </p:sp>
      <p:sp>
        <p:nvSpPr>
          <p:cNvPr id="36867" name="Rectangle 3"/>
          <p:cNvSpPr>
            <a:spLocks noGrp="1" noChangeArrowheads="1"/>
          </p:cNvSpPr>
          <p:nvPr>
            <p:ph type="subTitle" idx="1"/>
          </p:nvPr>
        </p:nvSpPr>
        <p:spPr/>
        <p:txBody>
          <a:bodyPr/>
          <a:lstStyle/>
          <a:p>
            <a:pPr eaLnBrk="1" hangingPunct="1"/>
            <a:endParaRPr lang="nl-BE" altLang="fr-FR"/>
          </a:p>
        </p:txBody>
      </p:sp>
      <p:pic>
        <p:nvPicPr>
          <p:cNvPr id="36868"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4 Rectángulo"/>
          <p:cNvSpPr>
            <a:spLocks noChangeArrowheads="1"/>
          </p:cNvSpPr>
          <p:nvPr/>
        </p:nvSpPr>
        <p:spPr bwMode="auto">
          <a:xfrm>
            <a:off x="152400" y="0"/>
            <a:ext cx="4500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i="1">
              <a:solidFill>
                <a:schemeClr val="bg1"/>
              </a:solidFill>
            </a:endParaRPr>
          </a:p>
          <a:p>
            <a:pPr eaLnBrk="1" hangingPunct="1">
              <a:spcBef>
                <a:spcPct val="0"/>
              </a:spcBef>
              <a:buFontTx/>
              <a:buNone/>
            </a:pPr>
            <a:r>
              <a:rPr lang="es-ES" altLang="fr-FR" sz="1800" i="1">
                <a:solidFill>
                  <a:schemeClr val="bg1"/>
                </a:solidFill>
              </a:rPr>
              <a:t>34. Peu importe comment tu te sens, lève-toi, habille-toi et vois ce qui se passe quitte à te recoucher.</a:t>
            </a:r>
          </a:p>
        </p:txBody>
      </p:sp>
    </p:spTree>
  </p:cSld>
  <p:clrMapOvr>
    <a:masterClrMapping/>
  </p:clrMapOvr>
  <p:transition spd="slow" advTm="5000">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endParaRPr lang="nl-BE" altLang="fr-FR"/>
          </a:p>
        </p:txBody>
      </p:sp>
      <p:sp>
        <p:nvSpPr>
          <p:cNvPr id="37891" name="Rectangle 3"/>
          <p:cNvSpPr>
            <a:spLocks noGrp="1" noChangeArrowheads="1"/>
          </p:cNvSpPr>
          <p:nvPr>
            <p:ph type="subTitle" idx="1"/>
          </p:nvPr>
        </p:nvSpPr>
        <p:spPr/>
        <p:txBody>
          <a:bodyPr/>
          <a:lstStyle/>
          <a:p>
            <a:pPr eaLnBrk="1" hangingPunct="1"/>
            <a:endParaRPr lang="nl-BE" altLang="fr-FR"/>
          </a:p>
        </p:txBody>
      </p:sp>
      <p:pic>
        <p:nvPicPr>
          <p:cNvPr id="37892" name="Picture 4" descr="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4 Rectángulo"/>
          <p:cNvSpPr>
            <a:spLocks noChangeArrowheads="1"/>
          </p:cNvSpPr>
          <p:nvPr/>
        </p:nvSpPr>
        <p:spPr bwMode="auto">
          <a:xfrm>
            <a:off x="4267200" y="6019800"/>
            <a:ext cx="4681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35.  Profite de tes talents et fais en profiter les autres.</a:t>
            </a:r>
          </a:p>
        </p:txBody>
      </p:sp>
    </p:spTree>
  </p:cSld>
  <p:clrMapOvr>
    <a:masterClrMapping/>
  </p:clrMapOvr>
  <p:transition spd="slow" advTm="5000">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endParaRPr lang="nl-BE" altLang="fr-FR"/>
          </a:p>
        </p:txBody>
      </p:sp>
      <p:sp>
        <p:nvSpPr>
          <p:cNvPr id="38915" name="Rectangle 3"/>
          <p:cNvSpPr>
            <a:spLocks noGrp="1" noChangeArrowheads="1"/>
          </p:cNvSpPr>
          <p:nvPr>
            <p:ph type="subTitle" idx="1"/>
          </p:nvPr>
        </p:nvSpPr>
        <p:spPr/>
        <p:txBody>
          <a:bodyPr/>
          <a:lstStyle/>
          <a:p>
            <a:pPr eaLnBrk="1" hangingPunct="1"/>
            <a:endParaRPr lang="nl-BE" altLang="fr-FR"/>
          </a:p>
        </p:txBody>
      </p:sp>
      <p:pic>
        <p:nvPicPr>
          <p:cNvPr id="38916" name="Picture 4"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4 Rectángulo"/>
          <p:cNvSpPr>
            <a:spLocks noChangeArrowheads="1"/>
          </p:cNvSpPr>
          <p:nvPr/>
        </p:nvSpPr>
        <p:spPr bwMode="auto">
          <a:xfrm>
            <a:off x="228600" y="228600"/>
            <a:ext cx="6429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36.  Appelle tes proches plus souvent et dis-leur que tu penses à eux.</a:t>
            </a:r>
            <a:endParaRPr lang="es-ES" altLang="fr-FR" sz="1800">
              <a:solidFill>
                <a:schemeClr val="bg1"/>
              </a:solidFill>
            </a:endParaRPr>
          </a:p>
        </p:txBody>
      </p:sp>
    </p:spTree>
  </p:cSld>
  <p:clrMapOvr>
    <a:masterClrMapping/>
  </p:clrMapOvr>
  <p:transition spd="slow" advTm="5000">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endParaRPr lang="nl-BE" altLang="fr-FR"/>
          </a:p>
        </p:txBody>
      </p:sp>
      <p:sp>
        <p:nvSpPr>
          <p:cNvPr id="39939" name="Rectangle 3"/>
          <p:cNvSpPr>
            <a:spLocks noGrp="1" noChangeArrowheads="1"/>
          </p:cNvSpPr>
          <p:nvPr>
            <p:ph type="subTitle" idx="1"/>
          </p:nvPr>
        </p:nvSpPr>
        <p:spPr/>
        <p:txBody>
          <a:bodyPr/>
          <a:lstStyle/>
          <a:p>
            <a:pPr eaLnBrk="1" hangingPunct="1"/>
            <a:endParaRPr lang="nl-BE" altLang="fr-FR"/>
          </a:p>
        </p:txBody>
      </p:sp>
      <p:pic>
        <p:nvPicPr>
          <p:cNvPr id="39940" name="Picture 4" descr="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4 Rectángulo"/>
          <p:cNvSpPr>
            <a:spLocks noChangeArrowheads="1"/>
          </p:cNvSpPr>
          <p:nvPr/>
        </p:nvSpPr>
        <p:spPr bwMode="auto">
          <a:xfrm>
            <a:off x="500063" y="214313"/>
            <a:ext cx="6357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37.  Chaque nuit, avant de te coucher, dis –toi: Je suis content de ce que j’ai réussi ou obtenu.</a:t>
            </a:r>
          </a:p>
        </p:txBody>
      </p:sp>
    </p:spTree>
  </p:cSld>
  <p:clrMapOvr>
    <a:masterClrMapping/>
  </p:clrMapOvr>
  <p:transition spd="slow" advTm="5000">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endParaRPr lang="nl-BE" altLang="fr-FR"/>
          </a:p>
        </p:txBody>
      </p:sp>
      <p:sp>
        <p:nvSpPr>
          <p:cNvPr id="40963" name="Rectangle 3"/>
          <p:cNvSpPr>
            <a:spLocks noGrp="1" noChangeArrowheads="1"/>
          </p:cNvSpPr>
          <p:nvPr>
            <p:ph type="subTitle" idx="1"/>
          </p:nvPr>
        </p:nvSpPr>
        <p:spPr/>
        <p:txBody>
          <a:bodyPr/>
          <a:lstStyle/>
          <a:p>
            <a:pPr eaLnBrk="1" hangingPunct="1"/>
            <a:endParaRPr lang="nl-BE" altLang="fr-FR"/>
          </a:p>
        </p:txBody>
      </p:sp>
      <p:pic>
        <p:nvPicPr>
          <p:cNvPr id="40964" name="Picture 4" descr="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4 Rectángulo"/>
          <p:cNvSpPr>
            <a:spLocks noChangeArrowheads="1"/>
          </p:cNvSpPr>
          <p:nvPr/>
        </p:nvSpPr>
        <p:spPr bwMode="auto">
          <a:xfrm>
            <a:off x="304800" y="304800"/>
            <a:ext cx="4643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38. Souviens-toi qu’il y a de la beauté partout.  Il suffit d’ouvrir les yeux.</a:t>
            </a:r>
          </a:p>
        </p:txBody>
      </p:sp>
    </p:spTree>
  </p:cSld>
  <p:clrMapOvr>
    <a:masterClrMapping/>
  </p:clrMapOvr>
  <p:transition spd="slow" advTm="5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endParaRPr lang="nl-BE" altLang="fr-FR"/>
          </a:p>
        </p:txBody>
      </p:sp>
      <p:sp>
        <p:nvSpPr>
          <p:cNvPr id="5123" name="Rectangle 3"/>
          <p:cNvSpPr>
            <a:spLocks noGrp="1" noChangeArrowheads="1"/>
          </p:cNvSpPr>
          <p:nvPr>
            <p:ph type="subTitle" idx="1"/>
          </p:nvPr>
        </p:nvSpPr>
        <p:spPr/>
        <p:txBody>
          <a:bodyPr/>
          <a:lstStyle/>
          <a:p>
            <a:pPr eaLnBrk="1" hangingPunct="1"/>
            <a:endParaRPr lang="nl-BE" altLang="fr-FR"/>
          </a:p>
        </p:txBody>
      </p:sp>
      <p:pic>
        <p:nvPicPr>
          <p:cNvPr id="5124" name="Picture 4" descr="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4 Rectángulo"/>
          <p:cNvSpPr>
            <a:spLocks noChangeArrowheads="1"/>
          </p:cNvSpPr>
          <p:nvPr/>
        </p:nvSpPr>
        <p:spPr bwMode="auto">
          <a:xfrm>
            <a:off x="4214813" y="142875"/>
            <a:ext cx="4429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 Écoute de la bonne musique tous les jours, c’est la nourriture de l’âme</a:t>
            </a:r>
          </a:p>
        </p:txBody>
      </p:sp>
    </p:spTree>
  </p:cSld>
  <p:clrMapOvr>
    <a:masterClrMapping/>
  </p:clrMapOvr>
  <p:transition spd="slow" advTm="5000">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eaLnBrk="1" hangingPunct="1"/>
            <a:endParaRPr lang="nl-BE" altLang="fr-FR"/>
          </a:p>
        </p:txBody>
      </p:sp>
      <p:sp>
        <p:nvSpPr>
          <p:cNvPr id="41987" name="Rectangle 3"/>
          <p:cNvSpPr>
            <a:spLocks noGrp="1" noChangeArrowheads="1"/>
          </p:cNvSpPr>
          <p:nvPr>
            <p:ph type="subTitle" idx="1"/>
          </p:nvPr>
        </p:nvSpPr>
        <p:spPr/>
        <p:txBody>
          <a:bodyPr/>
          <a:lstStyle/>
          <a:p>
            <a:pPr eaLnBrk="1" hangingPunct="1"/>
            <a:endParaRPr lang="nl-BE" altLang="fr-FR"/>
          </a:p>
        </p:txBody>
      </p:sp>
      <p:pic>
        <p:nvPicPr>
          <p:cNvPr id="41988" name="Picture 4"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4 Rectángulo"/>
          <p:cNvSpPr>
            <a:spLocks noChangeArrowheads="1"/>
          </p:cNvSpPr>
          <p:nvPr/>
        </p:nvSpPr>
        <p:spPr bwMode="auto">
          <a:xfrm>
            <a:off x="228600" y="228600"/>
            <a:ext cx="6357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39.  Profite du voyage de la vie. Dis-toi qu’il ne se présentera à toi qu’une fois.</a:t>
            </a:r>
          </a:p>
        </p:txBody>
      </p:sp>
    </p:spTree>
  </p:cSld>
  <p:clrMapOvr>
    <a:masterClrMapping/>
  </p:clrMapOvr>
  <p:transition spd="slow" advTm="5000">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endParaRPr lang="nl-BE" altLang="fr-FR"/>
          </a:p>
        </p:txBody>
      </p:sp>
      <p:sp>
        <p:nvSpPr>
          <p:cNvPr id="43011" name="Rectangle 3"/>
          <p:cNvSpPr>
            <a:spLocks noGrp="1" noChangeArrowheads="1"/>
          </p:cNvSpPr>
          <p:nvPr>
            <p:ph type="subTitle" idx="1"/>
          </p:nvPr>
        </p:nvSpPr>
        <p:spPr/>
        <p:txBody>
          <a:bodyPr/>
          <a:lstStyle/>
          <a:p>
            <a:pPr eaLnBrk="1" hangingPunct="1"/>
            <a:endParaRPr lang="nl-BE" altLang="fr-FR"/>
          </a:p>
        </p:txBody>
      </p:sp>
      <p:pic>
        <p:nvPicPr>
          <p:cNvPr id="43012" name="Picture 4" descr="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4 Rectángulo"/>
          <p:cNvSpPr>
            <a:spLocks noChangeArrowheads="1"/>
          </p:cNvSpPr>
          <p:nvPr/>
        </p:nvSpPr>
        <p:spPr bwMode="auto">
          <a:xfrm>
            <a:off x="571500" y="928688"/>
            <a:ext cx="428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i="1">
              <a:solidFill>
                <a:schemeClr val="bg1"/>
              </a:solidFill>
            </a:endParaRPr>
          </a:p>
        </p:txBody>
      </p:sp>
      <p:sp>
        <p:nvSpPr>
          <p:cNvPr id="43014" name="Text Box 6"/>
          <p:cNvSpPr txBox="1">
            <a:spLocks noChangeArrowheads="1"/>
          </p:cNvSpPr>
          <p:nvPr/>
        </p:nvSpPr>
        <p:spPr bwMode="auto">
          <a:xfrm>
            <a:off x="381000" y="304800"/>
            <a:ext cx="231775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fr-FR" sz="1800">
                <a:solidFill>
                  <a:schemeClr val="bg1"/>
                </a:solidFill>
              </a:rPr>
              <a:t>40. La vida es ahora.</a:t>
            </a:r>
            <a:endParaRPr lang="en-CA" altLang="fr-FR" sz="1800">
              <a:solidFill>
                <a:schemeClr val="bg1"/>
              </a:solidFill>
            </a:endParaRPr>
          </a:p>
        </p:txBody>
      </p:sp>
    </p:spTree>
  </p:cSld>
  <p:clrMapOvr>
    <a:masterClrMapping/>
  </p:clrMapOvr>
  <p:transition spd="slow" advTm="5000">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287338" y="258763"/>
            <a:ext cx="8570912" cy="6384925"/>
          </a:xfrm>
          <a:prstGeom prst="rect">
            <a:avLst/>
          </a:prstGeom>
          <a:noFill/>
          <a:ln w="38100" cmpd="dbl">
            <a:solidFill>
              <a:srgbClr val="8080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BE" altLang="fr-FR" sz="1800"/>
          </a:p>
        </p:txBody>
      </p:sp>
      <p:sp>
        <p:nvSpPr>
          <p:cNvPr id="46083" name="Text Box 7"/>
          <p:cNvSpPr txBox="1">
            <a:spLocks noChangeArrowheads="1"/>
          </p:cNvSpPr>
          <p:nvPr/>
        </p:nvSpPr>
        <p:spPr bwMode="auto">
          <a:xfrm>
            <a:off x="1331913" y="1412875"/>
            <a:ext cx="6264275"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fr-FR" sz="2400" dirty="0">
                <a:latin typeface="Algerian" panose="04020705040A02060702" pitchFamily="82" charset="0"/>
              </a:rPr>
              <a:t>Avec </a:t>
            </a:r>
            <a:r>
              <a:rPr lang="en-CA" altLang="fr-FR" sz="2400" dirty="0" err="1">
                <a:latin typeface="Algerian" panose="04020705040A02060702" pitchFamily="82" charset="0"/>
              </a:rPr>
              <a:t>nos</a:t>
            </a:r>
            <a:r>
              <a:rPr lang="en-CA" altLang="fr-FR" sz="2400" dirty="0">
                <a:latin typeface="Algerian" panose="04020705040A02060702" pitchFamily="82" charset="0"/>
              </a:rPr>
              <a:t> salutations </a:t>
            </a:r>
            <a:r>
              <a:rPr lang="en-CA" altLang="fr-FR" sz="2400" dirty="0" err="1">
                <a:latin typeface="Algerian" panose="04020705040A02060702" pitchFamily="82" charset="0"/>
              </a:rPr>
              <a:t>confraternelles</a:t>
            </a:r>
            <a:r>
              <a:rPr lang="en-CA" altLang="fr-FR" sz="2400" dirty="0">
                <a:latin typeface="Algerian" panose="04020705040A02060702" pitchFamily="82" charset="0"/>
              </a:rPr>
              <a:t> et </a:t>
            </a:r>
            <a:r>
              <a:rPr lang="en-CA" altLang="fr-FR" sz="2400" dirty="0" err="1">
                <a:latin typeface="Algerian" panose="04020705040A02060702" pitchFamily="82" charset="0"/>
              </a:rPr>
              <a:t>amicales</a:t>
            </a:r>
            <a:endParaRPr lang="en-CA" altLang="fr-FR" sz="2400" dirty="0">
              <a:latin typeface="Algerian" panose="04020705040A02060702" pitchFamily="82" charset="0"/>
            </a:endParaRP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a16="http://schemas.microsoft.com/office/drawing/2014/main" id="{7E9F233A-9DAB-4F2B-B160-BCE4CB166720}"/>
                  </a:ext>
                </a:extLst>
              </p:cNvPr>
              <p:cNvGraphicFramePr>
                <a:graphicFrameLocks noChangeAspect="1"/>
              </p:cNvGraphicFramePr>
              <p:nvPr>
                <p:extLst>
                  <p:ext uri="{D42A27DB-BD31-4B8C-83A1-F6EECF244321}">
                    <p14:modId xmlns:p14="http://schemas.microsoft.com/office/powerpoint/2010/main" val="955148623"/>
                  </p:ext>
                </p:extLst>
              </p:nvPr>
            </p:nvGraphicFramePr>
            <p:xfrm>
              <a:off x="-2027903" y="3230039"/>
              <a:ext cx="2286000" cy="1714500"/>
            </p:xfrm>
            <a:graphic>
              <a:graphicData uri="http://schemas.microsoft.com/office/powerpoint/2016/slidezoom">
                <pslz:sldZm>
                  <pslz:sldZmObj sldId="302" cId="0">
                    <pslz:zmPr id="{5ECB7E13-B533-4022-AD9A-E34E6B6064D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Zoom de diapositive 2">
                <a:hlinkClick r:id="rId3" action="ppaction://hlinksldjump"/>
                <a:extLst>
                  <a:ext uri="{FF2B5EF4-FFF2-40B4-BE49-F238E27FC236}">
                    <a16:creationId xmlns:a16="http://schemas.microsoft.com/office/drawing/2014/main" id="{7E9F233A-9DAB-4F2B-B160-BCE4CB166720}"/>
                  </a:ext>
                </a:extLst>
              </p:cNvPr>
              <p:cNvPicPr>
                <a:picLocks noGrp="1" noRot="1" noChangeAspect="1" noMove="1" noResize="1" noEditPoints="1" noAdjustHandles="1" noChangeArrowheads="1" noChangeShapeType="1"/>
              </p:cNvPicPr>
              <p:nvPr/>
            </p:nvPicPr>
            <p:blipFill>
              <a:blip r:embed="rId4"/>
              <a:stretch>
                <a:fillRect/>
              </a:stretch>
            </p:blipFill>
            <p:spPr>
              <a:xfrm>
                <a:off x="-2027903" y="3230039"/>
                <a:ext cx="2286000" cy="1714500"/>
              </a:xfrm>
              <a:prstGeom prst="rect">
                <a:avLst/>
              </a:prstGeom>
              <a:ln w="3175">
                <a:solidFill>
                  <a:prstClr val="ltGray"/>
                </a:solidFill>
              </a:ln>
            </p:spPr>
          </p:pic>
        </mc:Fallback>
      </mc:AlternateContent>
    </p:spTree>
  </p:cSld>
  <p:clrMapOvr>
    <a:masterClrMapping/>
  </p:clrMapOvr>
  <p:transition spd="slow" advTm="8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endParaRPr lang="nl-BE" altLang="fr-FR"/>
          </a:p>
        </p:txBody>
      </p:sp>
      <p:sp>
        <p:nvSpPr>
          <p:cNvPr id="44035" name="Rectangle 3"/>
          <p:cNvSpPr>
            <a:spLocks noGrp="1" noChangeArrowheads="1"/>
          </p:cNvSpPr>
          <p:nvPr>
            <p:ph type="subTitle" idx="1"/>
          </p:nvPr>
        </p:nvSpPr>
        <p:spPr/>
        <p:txBody>
          <a:bodyPr/>
          <a:lstStyle/>
          <a:p>
            <a:pPr eaLnBrk="1" hangingPunct="1"/>
            <a:endParaRPr lang="nl-BE" altLang="fr-FR"/>
          </a:p>
        </p:txBody>
      </p:sp>
      <p:pic>
        <p:nvPicPr>
          <p:cNvPr id="44036" name="Picture 4"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4 Rectángulo"/>
          <p:cNvSpPr>
            <a:spLocks noChangeArrowheads="1"/>
          </p:cNvSpPr>
          <p:nvPr/>
        </p:nvSpPr>
        <p:spPr bwMode="auto">
          <a:xfrm>
            <a:off x="571500" y="285750"/>
            <a:ext cx="628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b="1" i="1">
                <a:solidFill>
                  <a:schemeClr val="bg1"/>
                </a:solidFill>
              </a:rPr>
              <a:t>40. La vie c’est maintenant</a:t>
            </a:r>
          </a:p>
        </p:txBody>
      </p:sp>
    </p:spTree>
  </p:cSld>
  <p:clrMapOvr>
    <a:masterClrMapping/>
  </p:clrMapOvr>
  <p:transition spd="slow" advTm="5000">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endParaRPr lang="nl-BE" altLang="fr-FR"/>
          </a:p>
        </p:txBody>
      </p:sp>
      <p:sp>
        <p:nvSpPr>
          <p:cNvPr id="45059" name="Rectangle 3"/>
          <p:cNvSpPr>
            <a:spLocks noGrp="1" noChangeArrowheads="1"/>
          </p:cNvSpPr>
          <p:nvPr>
            <p:ph type="subTitle" idx="1"/>
          </p:nvPr>
        </p:nvSpPr>
        <p:spPr/>
        <p:txBody>
          <a:bodyPr/>
          <a:lstStyle/>
          <a:p>
            <a:pPr eaLnBrk="1" hangingPunct="1"/>
            <a:endParaRPr lang="nl-BE" altLang="fr-FR"/>
          </a:p>
        </p:txBody>
      </p:sp>
      <p:pic>
        <p:nvPicPr>
          <p:cNvPr id="45060" name="Picture 4" descr="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4 Rectángulo"/>
          <p:cNvSpPr>
            <a:spLocks noChangeArrowheads="1"/>
          </p:cNvSpPr>
          <p:nvPr/>
        </p:nvSpPr>
        <p:spPr bwMode="auto">
          <a:xfrm>
            <a:off x="571500" y="428625"/>
            <a:ext cx="6286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i="1">
                <a:solidFill>
                  <a:schemeClr val="bg1"/>
                </a:solidFill>
              </a:rPr>
              <a:t>Ne te gêne pas pour envoyer ce message à qui pourrait en profiter.</a:t>
            </a:r>
          </a:p>
          <a:p>
            <a:pPr eaLnBrk="1" hangingPunct="1">
              <a:spcBef>
                <a:spcPct val="0"/>
              </a:spcBef>
              <a:buFontTx/>
              <a:buNone/>
            </a:pPr>
            <a:endParaRPr lang="es-ES" altLang="fr-FR" sz="1800" b="1" i="1"/>
          </a:p>
        </p:txBody>
      </p:sp>
    </p:spTree>
  </p:cSld>
  <p:clrMapOvr>
    <a:masterClrMapping/>
  </p:clrMapOvr>
  <p:transition spd="slow" advTm="6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nl-BE" altLang="fr-FR"/>
          </a:p>
        </p:txBody>
      </p:sp>
      <p:sp>
        <p:nvSpPr>
          <p:cNvPr id="6147" name="Rectangle 3"/>
          <p:cNvSpPr>
            <a:spLocks noGrp="1" noChangeArrowheads="1"/>
          </p:cNvSpPr>
          <p:nvPr>
            <p:ph type="subTitle" idx="1"/>
          </p:nvPr>
        </p:nvSpPr>
        <p:spPr/>
        <p:txBody>
          <a:bodyPr/>
          <a:lstStyle/>
          <a:p>
            <a:pPr eaLnBrk="1" hangingPunct="1"/>
            <a:endParaRPr lang="nl-BE" altLang="fr-FR"/>
          </a:p>
        </p:txBody>
      </p:sp>
      <p:pic>
        <p:nvPicPr>
          <p:cNvPr id="614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Rectángulo"/>
          <p:cNvSpPr>
            <a:spLocks noChangeArrowheads="1"/>
          </p:cNvSpPr>
          <p:nvPr/>
        </p:nvSpPr>
        <p:spPr bwMode="auto">
          <a:xfrm>
            <a:off x="2286000" y="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a:t> </a:t>
            </a:r>
            <a:r>
              <a:rPr lang="es-ES" altLang="fr-FR" sz="1800" i="1">
                <a:solidFill>
                  <a:schemeClr val="bg1"/>
                </a:solidFill>
              </a:rPr>
              <a:t>4. En te levant le matin, programme ta journée sans la surcharger. </a:t>
            </a:r>
          </a:p>
          <a:p>
            <a:pPr eaLnBrk="1" hangingPunct="1">
              <a:spcBef>
                <a:spcPct val="0"/>
              </a:spcBef>
              <a:buFontTx/>
              <a:buNone/>
            </a:pPr>
            <a:endParaRPr lang="es-ES" altLang="fr-FR" sz="1800" i="1">
              <a:solidFill>
                <a:schemeClr val="bg1"/>
              </a:solidFill>
            </a:endParaRPr>
          </a:p>
          <a:p>
            <a:pPr eaLnBrk="1" hangingPunct="1">
              <a:spcBef>
                <a:spcPct val="0"/>
              </a:spcBef>
              <a:buFontTx/>
              <a:buNone/>
            </a:pPr>
            <a:r>
              <a:rPr lang="es-ES" altLang="fr-FR" sz="1800" i="1">
                <a:solidFill>
                  <a:schemeClr val="bg1"/>
                </a:solidFill>
              </a:rPr>
              <a:t>Aujourd’hui, je ___________________</a:t>
            </a:r>
            <a:br>
              <a:rPr lang="es-ES" altLang="fr-FR" sz="1800" i="1">
                <a:solidFill>
                  <a:schemeClr val="bg1"/>
                </a:solidFill>
              </a:rPr>
            </a:br>
            <a:r>
              <a:rPr lang="es-ES" altLang="fr-FR" sz="1800" i="1">
                <a:solidFill>
                  <a:schemeClr val="bg1"/>
                </a:solidFill>
              </a:rPr>
              <a:t> </a:t>
            </a:r>
            <a:br>
              <a:rPr lang="es-ES" altLang="fr-FR" sz="1800" i="1">
                <a:solidFill>
                  <a:schemeClr val="bg1"/>
                </a:solidFill>
              </a:rPr>
            </a:br>
            <a:endParaRPr lang="es-ES" altLang="fr-FR" sz="1800" i="1">
              <a:solidFill>
                <a:schemeClr val="bg1"/>
              </a:solidFill>
            </a:endParaRPr>
          </a:p>
        </p:txBody>
      </p:sp>
    </p:spTree>
  </p:cSld>
  <p:clrMapOvr>
    <a:masterClrMapping/>
  </p:clrMapOvr>
  <p:transition spd="slow" advTm="5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nl-BE" altLang="fr-FR"/>
          </a:p>
        </p:txBody>
      </p:sp>
      <p:sp>
        <p:nvSpPr>
          <p:cNvPr id="7171" name="Rectangle 3"/>
          <p:cNvSpPr>
            <a:spLocks noGrp="1" noChangeArrowheads="1"/>
          </p:cNvSpPr>
          <p:nvPr>
            <p:ph type="subTitle" idx="1"/>
          </p:nvPr>
        </p:nvSpPr>
        <p:spPr/>
        <p:txBody>
          <a:bodyPr/>
          <a:lstStyle/>
          <a:p>
            <a:pPr eaLnBrk="1" hangingPunct="1"/>
            <a:endParaRPr lang="nl-BE" altLang="fr-FR"/>
          </a:p>
        </p:txBody>
      </p:sp>
      <p:pic>
        <p:nvPicPr>
          <p:cNvPr id="7172" name="Picture 4"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4 Rectángulo"/>
          <p:cNvSpPr>
            <a:spLocks noChangeArrowheads="1"/>
          </p:cNvSpPr>
          <p:nvPr/>
        </p:nvSpPr>
        <p:spPr bwMode="auto">
          <a:xfrm>
            <a:off x="1785938" y="2828925"/>
            <a:ext cx="5072062" cy="3671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spcBef>
                <a:spcPct val="0"/>
              </a:spcBef>
              <a:buFontTx/>
              <a:buNone/>
            </a:pPr>
            <a:endParaRPr lang="es-ES" altLang="fr-FR" sz="1800">
              <a:solidFill>
                <a:schemeClr val="bg1"/>
              </a:solidFill>
            </a:endParaRPr>
          </a:p>
          <a:p>
            <a:pPr lvl="2" eaLnBrk="1" hangingPunct="1">
              <a:spcBef>
                <a:spcPct val="0"/>
              </a:spcBef>
              <a:buFontTx/>
              <a:buNone/>
            </a:pPr>
            <a:endParaRPr lang="es-ES" altLang="fr-FR" sz="1800">
              <a:solidFill>
                <a:schemeClr val="bg1"/>
              </a:solidFill>
            </a:endParaRPr>
          </a:p>
          <a:p>
            <a:pPr lvl="2" eaLnBrk="1" hangingPunct="1">
              <a:spcBef>
                <a:spcPct val="0"/>
              </a:spcBef>
              <a:buFontTx/>
              <a:buNone/>
            </a:pPr>
            <a:endParaRPr lang="es-ES" altLang="fr-FR" sz="1800">
              <a:solidFill>
                <a:schemeClr val="bg1"/>
              </a:solidFill>
            </a:endParaRPr>
          </a:p>
          <a:p>
            <a:pPr lvl="2"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endParaRPr lang="es-ES" altLang="fr-FR" sz="1800">
              <a:solidFill>
                <a:schemeClr val="bg1"/>
              </a:solidFill>
            </a:endParaRPr>
          </a:p>
          <a:p>
            <a:pPr eaLnBrk="1" hangingPunct="1">
              <a:spcBef>
                <a:spcPct val="0"/>
              </a:spcBef>
              <a:buFontTx/>
              <a:buNone/>
            </a:pPr>
            <a:r>
              <a:rPr lang="es-ES" altLang="fr-FR" sz="1800" i="1">
                <a:solidFill>
                  <a:schemeClr val="bg1"/>
                </a:solidFill>
              </a:rPr>
              <a:t>5. Fonde ta vie sur ces 3 E:</a:t>
            </a:r>
          </a:p>
          <a:p>
            <a:pPr eaLnBrk="1" hangingPunct="1">
              <a:spcBef>
                <a:spcPct val="0"/>
              </a:spcBef>
              <a:buFontTx/>
              <a:buNone/>
            </a:pPr>
            <a:r>
              <a:rPr lang="es-ES" altLang="fr-FR" sz="1800" i="1">
                <a:solidFill>
                  <a:schemeClr val="bg1"/>
                </a:solidFill>
              </a:rPr>
              <a:t>    Énergie. Enthousiasme. Empathie.</a:t>
            </a:r>
            <a:br>
              <a:rPr lang="es-ES" altLang="fr-FR" sz="1800" i="1">
                <a:solidFill>
                  <a:schemeClr val="bg1"/>
                </a:solidFill>
              </a:rPr>
            </a:br>
            <a:endParaRPr lang="es-ES" altLang="fr-FR" sz="1800" i="1">
              <a:solidFill>
                <a:schemeClr val="bg1"/>
              </a:solidFill>
            </a:endParaRPr>
          </a:p>
        </p:txBody>
      </p:sp>
    </p:spTree>
  </p:cSld>
  <p:clrMapOvr>
    <a:masterClrMapping/>
  </p:clrMapOvr>
  <p:transition spd="slow" advTm="5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endParaRPr lang="nl-BE" altLang="fr-FR"/>
          </a:p>
        </p:txBody>
      </p:sp>
      <p:sp>
        <p:nvSpPr>
          <p:cNvPr id="8195" name="Rectangle 3"/>
          <p:cNvSpPr>
            <a:spLocks noGrp="1" noChangeArrowheads="1"/>
          </p:cNvSpPr>
          <p:nvPr>
            <p:ph type="subTitle" idx="1"/>
          </p:nvPr>
        </p:nvSpPr>
        <p:spPr/>
        <p:txBody>
          <a:bodyPr/>
          <a:lstStyle/>
          <a:p>
            <a:pPr eaLnBrk="1" hangingPunct="1"/>
            <a:endParaRPr lang="nl-BE" altLang="fr-FR"/>
          </a:p>
        </p:txBody>
      </p:sp>
      <p:pic>
        <p:nvPicPr>
          <p:cNvPr id="8196" name="Picture 4"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4 Rectángulo"/>
          <p:cNvSpPr>
            <a:spLocks noChangeArrowheads="1"/>
          </p:cNvSpPr>
          <p:nvPr/>
        </p:nvSpPr>
        <p:spPr bwMode="auto">
          <a:xfrm>
            <a:off x="2286000" y="0"/>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a:solidFill>
                <a:schemeClr val="bg1"/>
              </a:solidFill>
            </a:endParaRPr>
          </a:p>
          <a:p>
            <a:pPr eaLnBrk="1" hangingPunct="1">
              <a:spcBef>
                <a:spcPct val="0"/>
              </a:spcBef>
              <a:buFontTx/>
              <a:buNone/>
            </a:pPr>
            <a:r>
              <a:rPr lang="es-ES" altLang="fr-FR" sz="1800">
                <a:solidFill>
                  <a:schemeClr val="bg1"/>
                </a:solidFill>
              </a:rPr>
              <a:t>6</a:t>
            </a:r>
            <a:r>
              <a:rPr lang="es-ES" altLang="fr-FR" sz="1800" i="1">
                <a:solidFill>
                  <a:schemeClr val="bg1"/>
                </a:solidFill>
              </a:rPr>
              <a:t>. Divertis-toi avec plus de jeux que l’an</a:t>
            </a:r>
          </a:p>
          <a:p>
            <a:pPr eaLnBrk="1" hangingPunct="1">
              <a:spcBef>
                <a:spcPct val="0"/>
              </a:spcBef>
              <a:buFontTx/>
              <a:buNone/>
            </a:pPr>
            <a:r>
              <a:rPr lang="es-ES" altLang="fr-FR" sz="1800" i="1">
                <a:solidFill>
                  <a:schemeClr val="bg1"/>
                </a:solidFill>
              </a:rPr>
              <a:t>    passé. </a:t>
            </a:r>
            <a:endParaRPr lang="es-ES" altLang="fr-FR" sz="1800">
              <a:solidFill>
                <a:schemeClr val="bg1"/>
              </a:solidFill>
            </a:endParaRPr>
          </a:p>
        </p:txBody>
      </p:sp>
    </p:spTree>
  </p:cSld>
  <p:clrMapOvr>
    <a:masterClrMapping/>
  </p:clrMapOvr>
  <p:transition spd="slow" advTm="5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endParaRPr lang="nl-BE" altLang="fr-FR"/>
          </a:p>
        </p:txBody>
      </p:sp>
      <p:sp>
        <p:nvSpPr>
          <p:cNvPr id="9219" name="Rectangle 3"/>
          <p:cNvSpPr>
            <a:spLocks noGrp="1" noChangeArrowheads="1"/>
          </p:cNvSpPr>
          <p:nvPr>
            <p:ph type="subTitle" idx="1"/>
          </p:nvPr>
        </p:nvSpPr>
        <p:spPr/>
        <p:txBody>
          <a:bodyPr/>
          <a:lstStyle/>
          <a:p>
            <a:pPr eaLnBrk="1" hangingPunct="1"/>
            <a:endParaRPr lang="nl-BE" altLang="fr-FR"/>
          </a:p>
        </p:txBody>
      </p:sp>
      <p:pic>
        <p:nvPicPr>
          <p:cNvPr id="9220" name="Picture 4"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Rectángulo"/>
          <p:cNvSpPr>
            <a:spLocks noChangeArrowheads="1"/>
          </p:cNvSpPr>
          <p:nvPr/>
        </p:nvSpPr>
        <p:spPr bwMode="auto">
          <a:xfrm>
            <a:off x="1643063" y="500063"/>
            <a:ext cx="6929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fr-FR" sz="1800"/>
              <a:t>			</a:t>
            </a:r>
            <a:r>
              <a:rPr lang="es-ES" altLang="fr-FR" sz="1800" i="1">
                <a:solidFill>
                  <a:schemeClr val="bg1"/>
                </a:solidFill>
              </a:rPr>
              <a:t>7. Lis plus de livres que l’an passé.</a:t>
            </a:r>
            <a:br>
              <a:rPr lang="es-ES" altLang="fr-FR" sz="1800" i="1">
                <a:solidFill>
                  <a:schemeClr val="bg1"/>
                </a:solidFill>
              </a:rPr>
            </a:br>
            <a:endParaRPr lang="es-ES" altLang="fr-FR" sz="1800" i="1">
              <a:solidFill>
                <a:schemeClr val="bg1"/>
              </a:solidFill>
            </a:endParaRPr>
          </a:p>
        </p:txBody>
      </p:sp>
    </p:spTree>
  </p:cSld>
  <p:clrMapOvr>
    <a:masterClrMapping/>
  </p:clrMapOvr>
  <p:transition spd="slow" advTm="5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endParaRPr lang="nl-BE" altLang="fr-FR"/>
          </a:p>
        </p:txBody>
      </p:sp>
      <p:sp>
        <p:nvSpPr>
          <p:cNvPr id="10243" name="Rectangle 3"/>
          <p:cNvSpPr>
            <a:spLocks noGrp="1" noChangeArrowheads="1"/>
          </p:cNvSpPr>
          <p:nvPr>
            <p:ph type="subTitle" idx="1"/>
          </p:nvPr>
        </p:nvSpPr>
        <p:spPr/>
        <p:txBody>
          <a:bodyPr/>
          <a:lstStyle/>
          <a:p>
            <a:pPr eaLnBrk="1" hangingPunct="1"/>
            <a:endParaRPr lang="nl-BE" altLang="fr-FR"/>
          </a:p>
        </p:txBody>
      </p:sp>
      <p:pic>
        <p:nvPicPr>
          <p:cNvPr id="1024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4 Rectángulo"/>
          <p:cNvSpPr>
            <a:spLocks noChangeArrowheads="1"/>
          </p:cNvSpPr>
          <p:nvPr/>
        </p:nvSpPr>
        <p:spPr bwMode="auto">
          <a:xfrm>
            <a:off x="2286000" y="0"/>
            <a:ext cx="685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fr-FR" sz="1800">
              <a:solidFill>
                <a:schemeClr val="bg1"/>
              </a:solidFill>
            </a:endParaRPr>
          </a:p>
          <a:p>
            <a:pPr eaLnBrk="1" hangingPunct="1">
              <a:spcBef>
                <a:spcPct val="0"/>
              </a:spcBef>
              <a:buFontTx/>
              <a:buNone/>
            </a:pPr>
            <a:r>
              <a:rPr lang="es-ES" altLang="fr-FR" sz="1800" i="1">
                <a:solidFill>
                  <a:schemeClr val="bg1"/>
                </a:solidFill>
              </a:rPr>
              <a:t>8. Regarde au ciel au moins une fois par jour  pour  te rendre compte de l’immensité et de la beauté du monde qui t’entoure.</a:t>
            </a:r>
          </a:p>
        </p:txBody>
      </p:sp>
    </p:spTree>
  </p:cSld>
  <p:clrMapOvr>
    <a:masterClrMapping/>
  </p:clrMapOvr>
  <p:transition spd="slow" advTm="5000">
    <p:randomBar dir="vert"/>
  </p:transition>
</p:sld>
</file>

<file path=ppt/theme/theme1.xml><?xml version="1.0" encoding="utf-8"?>
<a:theme xmlns:a="http://schemas.openxmlformats.org/drawingml/2006/main" name="2019">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2019</Template>
  <TotalTime>17</TotalTime>
  <Words>809</Words>
  <Application>Microsoft Office PowerPoint</Application>
  <PresentationFormat>Affichage à l'écran (4:3)</PresentationFormat>
  <Paragraphs>96</Paragraphs>
  <Slides>44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44</vt:i4>
      </vt:variant>
    </vt:vector>
  </HeadingPairs>
  <TitlesOfParts>
    <vt:vector size="47" baseType="lpstr">
      <vt:lpstr>Algerian</vt:lpstr>
      <vt:lpstr>Arial</vt:lpstr>
      <vt:lpstr>2019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Marc VERON</cp:lastModifiedBy>
  <cp:revision>15</cp:revision>
  <dcterms:created xsi:type="dcterms:W3CDTF">2018-12-28T20:16:47Z</dcterms:created>
  <dcterms:modified xsi:type="dcterms:W3CDTF">2022-12-30T07:56:59Z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0008001a31000000000001024110</vt:lpwstr>
  </property>
</Properties>
</file>